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F4156E6-09E6-458B-8C11-7EE4D8928527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00" y="1218240"/>
            <a:ext cx="10079640" cy="323676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504000" y="2718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Kaggle Practice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2020-05-14T21:01:05Z</dcterms:created>
  <dc:creator/>
  <dc:description/>
  <dc:language>zh-TW</dc:language>
  <cp:lastModifiedBy/>
  <dcterms:modified xsi:type="dcterms:W3CDTF">2020-05-14T21:03:29Z</dcterms:modified>
  <cp:revision>1</cp:revision>
  <dc:subject/>
  <dc:title/>
</cp:coreProperties>
</file>