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1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users.xls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questions_score.xls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Tags.xl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postBagOfWord.py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pplied-text-analysis/9781491963036/ch04.html" TargetMode="External"/><Relationship Id="rId2" Type="http://schemas.openxmlformats.org/officeDocument/2006/relationships/hyperlink" Target="https://github.com/billyean/ann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Result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hlinkClick r:id="rId2"/>
              </a:rPr>
              <a:t>users.xlsx</a:t>
            </a: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Analysis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1 – High Reputation, very involved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2 – Very involved user, much more positive feedback on up votes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3 – Regular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Analyze </a:t>
            </a:r>
            <a:r>
              <a:rPr lang="en-US" altLang="en-US" sz="2000" dirty="0" err="1"/>
              <a:t>StackOverflow</a:t>
            </a:r>
            <a:r>
              <a:rPr lang="en-US" altLang="en-US" sz="2000" dirty="0"/>
              <a:t> Score System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Independent Variables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days(post keep alive days)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comment_count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answer_count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view_count</a:t>
            </a:r>
            <a:r>
              <a:rPr lang="en-US" altLang="en-US" sz="2000" dirty="0"/>
              <a:t>  - </a:t>
            </a:r>
            <a:r>
              <a:rPr lang="en-US" sz="2000" dirty="0"/>
              <a:t>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favorite_count</a:t>
            </a:r>
            <a:r>
              <a:rPr lang="en-US" sz="2000" dirty="0"/>
              <a:t> - 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Dependent Variables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score </a:t>
            </a:r>
            <a:r>
              <a:rPr lang="en-US" sz="2000" dirty="0"/>
              <a:t>- quantitative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04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Simple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86.51%, prove assumption that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can affect score a lot.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P-value is 8.5E-219, which is much smaller than 0.5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Estimated Regression Equation: score =  4.18 *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– 6.71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6077A-F542-468D-A796-6CD6BEDF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77508"/>
              </p:ext>
            </p:extLst>
          </p:nvPr>
        </p:nvGraphicFramePr>
        <p:xfrm>
          <a:off x="1291586" y="2816858"/>
          <a:ext cx="9011256" cy="354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200">
                  <a:extLst>
                    <a:ext uri="{9D8B030D-6E8A-4147-A177-3AD203B41FA5}">
                      <a16:colId xmlns:a16="http://schemas.microsoft.com/office/drawing/2014/main" val="3281431394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80201421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65105695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22445374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4068427883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786315906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1117505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41647029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118521230"/>
                    </a:ext>
                  </a:extLst>
                </a:gridCol>
              </a:tblGrid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SUMMARY 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94350920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72692493"/>
                  </a:ext>
                </a:extLst>
              </a:tr>
              <a:tr h="1777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Regression Statistics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27201840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Multiple 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0.930127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6402246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0.865136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9288029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Adjusted 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0.864866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358764422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53.14987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2155054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Observations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50655699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6595390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860627578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Significance 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907252294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3194.618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7003931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Residual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1406804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2824.908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0648659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10431307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8849187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4104313115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Coefficients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 Stat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P-value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5408363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-6.7114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2.461892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-2.72612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-11.5484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-1.87443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-13.0772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-0.3456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732195198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favorite_count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4.179862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0.073952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56.52095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4.034565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4.325159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3.98864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4.371084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098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6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Multiple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By using forward selection, rule out </a:t>
            </a:r>
            <a:r>
              <a:rPr lang="en-US" altLang="en-US" sz="2400" dirty="0" err="1"/>
              <a:t>comment_count</a:t>
            </a:r>
            <a:r>
              <a:rPr lang="en-US" altLang="en-US" sz="2400" dirty="0"/>
              <a:t> and view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87.90%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All P-values are smaller than 0.5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0A599-F0DE-426C-89AC-6DDAD1AE6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2858"/>
              </p:ext>
            </p:extLst>
          </p:nvPr>
        </p:nvGraphicFramePr>
        <p:xfrm>
          <a:off x="1173891" y="3193819"/>
          <a:ext cx="9681215" cy="3541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819">
                  <a:extLst>
                    <a:ext uri="{9D8B030D-6E8A-4147-A177-3AD203B41FA5}">
                      <a16:colId xmlns:a16="http://schemas.microsoft.com/office/drawing/2014/main" val="2074396775"/>
                    </a:ext>
                  </a:extLst>
                </a:gridCol>
                <a:gridCol w="1302493">
                  <a:extLst>
                    <a:ext uri="{9D8B030D-6E8A-4147-A177-3AD203B41FA5}">
                      <a16:colId xmlns:a16="http://schemas.microsoft.com/office/drawing/2014/main" val="376609522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49854592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39920154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0541622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61037754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34864114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581960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819926193"/>
                    </a:ext>
                  </a:extLst>
                </a:gridCol>
              </a:tblGrid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17564878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324889548"/>
                  </a:ext>
                </a:extLst>
              </a:tr>
              <a:tr h="1615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28118920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0.937565364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215858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0.879028812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91454742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0.878297132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5083932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50.43935098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54495815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92473954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2316523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40927731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19413667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9169419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3056473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1201.383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5.3E-227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33559529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1261888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2544.128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02864042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63015384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444240647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075510793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14.07820065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3.865983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3.641558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6.482479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21.67392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4.081629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24.07477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9855803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-0.001950801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-0.75804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0.448788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-0.00861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62361871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-5.8742352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0.853153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-6.88533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1.75E-11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-7.55047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-8.0803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-3.66817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9268550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4.607011309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1.4E-199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4.429705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4.784318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4.373662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4.84036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396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multicollinearity (IP#5)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138582-915F-4A66-A105-8B7FCB72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43846"/>
              </p:ext>
            </p:extLst>
          </p:nvPr>
        </p:nvGraphicFramePr>
        <p:xfrm>
          <a:off x="1270711" y="3295147"/>
          <a:ext cx="9917245" cy="3541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162">
                  <a:extLst>
                    <a:ext uri="{9D8B030D-6E8A-4147-A177-3AD203B41FA5}">
                      <a16:colId xmlns:a16="http://schemas.microsoft.com/office/drawing/2014/main" val="2372180285"/>
                    </a:ext>
                  </a:extLst>
                </a:gridCol>
                <a:gridCol w="1264750">
                  <a:extLst>
                    <a:ext uri="{9D8B030D-6E8A-4147-A177-3AD203B41FA5}">
                      <a16:colId xmlns:a16="http://schemas.microsoft.com/office/drawing/2014/main" val="1829415985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119517152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377107947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2858758225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906817870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1000801763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1192029336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2033321985"/>
                    </a:ext>
                  </a:extLst>
                </a:gridCol>
              </a:tblGrid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685475112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859071307"/>
                  </a:ext>
                </a:extLst>
              </a:tr>
              <a:tr h="1545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958943696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0.989360117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99705530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0.978833441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210384645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0.978662398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889906889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21.11990126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681866457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2139253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288456665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40151274"/>
                  </a:ext>
                </a:extLst>
              </a:tr>
              <a:tr h="279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353447915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10210512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2552628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5722.737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7828463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220794.9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446.0502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38671037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688822992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456715888"/>
                  </a:ext>
                </a:extLst>
              </a:tr>
              <a:tr h="279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351382649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8.830625282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1.622399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5.442942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8.26E-08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5.642987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12.01826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4.635428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13.02582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93429953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0.005736056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5.266059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2.08E-07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0.007876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73301902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0.314223121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0.379502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0.408077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-0.43141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1.059857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-0.66709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1.29554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1515977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0.640664946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7.088776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4.69E-12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0.463094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0.818236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0.406967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0.874363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150534031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 sq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0.00716329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48.31176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1.7E-189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0.006872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0.007547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124804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23B595-9B3C-41B2-97FF-C4625B57656C}"/>
              </a:ext>
            </a:extLst>
          </p:cNvPr>
          <p:cNvSpPr txBox="1"/>
          <p:nvPr/>
        </p:nvSpPr>
        <p:spPr>
          <a:xfrm>
            <a:off x="1270711" y="1269402"/>
            <a:ext cx="9917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using Quadratic Regression Models R square can be improved to 97.88%</a:t>
            </a:r>
          </a:p>
          <a:p>
            <a:r>
              <a:rPr lang="en-US" sz="3200" dirty="0"/>
              <a:t>By validation by other data, this model is not overfitting </a:t>
            </a:r>
          </a:p>
        </p:txBody>
      </p:sp>
    </p:spTree>
    <p:extLst>
      <p:ext uri="{BB962C8B-B14F-4D97-AF65-F5344CB8AC3E}">
        <p14:creationId xmlns:p14="http://schemas.microsoft.com/office/powerpoint/2010/main" val="39297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Conclusion(IP#5)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</a:t>
            </a:r>
          </a:p>
          <a:p>
            <a:pPr lvl="1"/>
            <a:r>
              <a:rPr lang="en-US" sz="3200" dirty="0">
                <a:hlinkClick r:id="rId2"/>
              </a:rPr>
              <a:t>questions_score.xlsx</a:t>
            </a:r>
            <a:endParaRPr lang="en-US" sz="3200" dirty="0"/>
          </a:p>
          <a:p>
            <a:r>
              <a:rPr lang="en-US" sz="3200" dirty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favorite_count</a:t>
            </a:r>
            <a:r>
              <a:rPr lang="en-US" sz="3200" dirty="0"/>
              <a:t> is most effective independent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adding </a:t>
            </a:r>
            <a:r>
              <a:rPr lang="en-US" sz="3200" dirty="0" err="1"/>
              <a:t>answer_count</a:t>
            </a:r>
            <a:r>
              <a:rPr lang="en-US" sz="3200" dirty="0"/>
              <a:t> to model, can improve accuracy, but not too much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Predictive Data Analytics(IP#6)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r>
              <a:rPr lang="en-US" sz="3200" dirty="0"/>
              <a:t>	</a:t>
            </a:r>
            <a:r>
              <a:rPr lang="en-US" sz="2400" dirty="0"/>
              <a:t>According to </a:t>
            </a:r>
            <a:r>
              <a:rPr lang="en-US" sz="2400" dirty="0">
                <a:hlinkClick r:id="rId2"/>
              </a:rPr>
              <a:t>tag.xsl</a:t>
            </a:r>
            <a:r>
              <a:rPr lang="en-US" sz="2400" dirty="0"/>
              <a:t>, we know most tagged topic is </a:t>
            </a:r>
            <a:r>
              <a:rPr lang="en-US" sz="2400" dirty="0" err="1"/>
              <a:t>javascript</a:t>
            </a:r>
            <a:r>
              <a:rPr lang="en-US" sz="2400" dirty="0"/>
              <a:t>, we’re going to analyze how accurate this tag</a:t>
            </a:r>
          </a:p>
          <a:p>
            <a:endParaRPr lang="en-US" sz="3200" dirty="0"/>
          </a:p>
          <a:p>
            <a:r>
              <a:rPr lang="en-US" sz="3200" dirty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IP#2, we know that </a:t>
            </a:r>
            <a:r>
              <a:rPr lang="en-US" sz="2400" dirty="0" err="1"/>
              <a:t>javascript</a:t>
            </a:r>
            <a:r>
              <a:rPr lang="en-US" sz="2400" dirty="0"/>
              <a:t> has been tagged as most mentioned word in all 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all the post, we only analysis the title by using either bag of word or word2vec get word vector, also the category will be 1 when tag contains </a:t>
            </a:r>
            <a:r>
              <a:rPr lang="en-US" sz="2400" dirty="0" err="1"/>
              <a:t>javascript</a:t>
            </a:r>
            <a:r>
              <a:rPr lang="en-US" sz="2400" dirty="0"/>
              <a:t> and 9 when it doesn’t contain </a:t>
            </a:r>
            <a:r>
              <a:rPr lang="en-US" sz="2400" dirty="0" err="1"/>
              <a:t>javascript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Data Preparation(IP#6)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data we got from big query is sampling data.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As the dataset we have is 10K data, we would use 60% as training set, 20% as validation set and 20% as test set.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code for converting title to vector is </a:t>
            </a:r>
            <a:r>
              <a:rPr lang="en-US" sz="3200" dirty="0">
                <a:hlinkClick r:id="rId2"/>
              </a:rPr>
              <a:t>here</a:t>
            </a:r>
            <a:r>
              <a:rPr lang="en-US" sz="3200" dirty="0"/>
              <a:t>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simplicity, here only use </a:t>
            </a:r>
            <a:r>
              <a:rPr lang="en-US" sz="2400" dirty="0" err="1"/>
              <a:t>scikit</a:t>
            </a:r>
            <a:r>
              <a:rPr lang="en-US" sz="2400" dirty="0"/>
              <a:t>-lean’s bag of words(specific </a:t>
            </a:r>
            <a:r>
              <a:rPr lang="en-US" sz="2400" dirty="0" err="1"/>
              <a:t>HashingVectorizer</a:t>
            </a:r>
            <a:r>
              <a:rPr lang="en-US" sz="2400" dirty="0"/>
              <a:t>) because we have very big corpus also the title is free style.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are other choice like one-hot or </a:t>
            </a:r>
            <a:r>
              <a:rPr lang="en-US" sz="2400" dirty="0" err="1"/>
              <a:t>tfidi</a:t>
            </a:r>
            <a:r>
              <a:rPr lang="en-US" sz="2400" dirty="0"/>
              <a:t>. This is just a example.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5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Data Preparation(IP#6) – 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 Result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2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Predictive Data Analytics(IP#6) – KNN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Predictive Data Analytics(IP#6) –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6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Code: </a:t>
            </a:r>
            <a:r>
              <a:rPr lang="en-US" altLang="en-US" sz="3200" dirty="0">
                <a:hlinkClick r:id="rId2"/>
              </a:rPr>
              <a:t>https://github.com/billyean/anna</a:t>
            </a: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hlinkClick r:id="rId3"/>
              </a:rPr>
              <a:t>https://learning.oreilly.com/library/view/applied-text-analysis/9781491963036/ch04.html</a:t>
            </a:r>
            <a:endParaRPr lang="en-US" altLang="en-US" sz="3200" dirty="0"/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Cluster user based their community behavior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User Table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reputation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up_votes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down_votes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views  - </a:t>
            </a:r>
            <a:r>
              <a:rPr lang="en-US" sz="2000" dirty="0"/>
              <a:t>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Based on user’s reputation, and up votes, down votes and views for their answers or comments, group the user.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Expected user could be grouped to very popular user, high involvement user and regular user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K-Means is adopted to the dataset, normalized column since range of 4 columns are huge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373</TotalTime>
  <Words>1199</Words>
  <Application>Microsoft Office PowerPoint</Application>
  <PresentationFormat>Widescreen</PresentationFormat>
  <Paragraphs>373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38</cp:revision>
  <dcterms:created xsi:type="dcterms:W3CDTF">2019-02-14T16:53:13Z</dcterms:created>
  <dcterms:modified xsi:type="dcterms:W3CDTF">2019-03-07T05:27:30Z</dcterms:modified>
</cp:coreProperties>
</file>