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7"/>
  </p:notesMasterIdLst>
  <p:sldIdLst>
    <p:sldId id="348" r:id="rId4"/>
    <p:sldId id="357" r:id="rId5"/>
    <p:sldId id="3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204" autoAdjust="0"/>
  </p:normalViewPr>
  <p:slideViewPr>
    <p:cSldViewPr snapToGrid="0">
      <p:cViewPr varScale="1">
        <p:scale>
          <a:sx n="115" d="100"/>
          <a:sy n="115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Most participate user in every category.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have participated more than one categories.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How many answers have up votes and down votes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20 users' ranking by yearly growth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14221</TotalTime>
  <Words>183</Words>
  <Application>Microsoft Macintosh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Cengage Learning</dc:creator>
  <cp:lastModifiedBy>Haibo Yan</cp:lastModifiedBy>
  <cp:revision>334</cp:revision>
  <dcterms:created xsi:type="dcterms:W3CDTF">2015-06-17T14:10:03Z</dcterms:created>
  <dcterms:modified xsi:type="dcterms:W3CDTF">2019-03-22T06:36:34Z</dcterms:modified>
</cp:coreProperties>
</file>