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19"/>
  </p:notesMasterIdLst>
  <p:sldIdLst>
    <p:sldId id="348" r:id="rId4"/>
    <p:sldId id="357" r:id="rId5"/>
    <p:sldId id="358" r:id="rId6"/>
    <p:sldId id="359" r:id="rId7"/>
    <p:sldId id="363" r:id="rId8"/>
    <p:sldId id="364" r:id="rId9"/>
    <p:sldId id="360" r:id="rId10"/>
    <p:sldId id="365" r:id="rId11"/>
    <p:sldId id="366" r:id="rId12"/>
    <p:sldId id="361" r:id="rId13"/>
    <p:sldId id="367" r:id="rId14"/>
    <p:sldId id="368" r:id="rId15"/>
    <p:sldId id="362" r:id="rId16"/>
    <p:sldId id="369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204" autoAdjust="0"/>
  </p:normalViewPr>
  <p:slideViewPr>
    <p:cSldViewPr snapToGrid="0">
      <p:cViewPr varScale="1">
        <p:scale>
          <a:sx n="115" d="100"/>
          <a:sy n="115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0y01c9/code/anna/readoverflow/Tag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[Tags.xls]Tag mentioned number by Year!PivotTable2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Posts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'Tag mentioned number by Year'!$K$59395:$K$59396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'Tag mentioned number by Year'!$J$59397:$J$59406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'Tag mentioned number by Year'!$K$59397:$K$59406</c:f>
              <c:numCache>
                <c:formatCode>General</c:formatCode>
                <c:ptCount val="9"/>
                <c:pt idx="0">
                  <c:v>1190</c:v>
                </c:pt>
                <c:pt idx="1">
                  <c:v>12716</c:v>
                </c:pt>
                <c:pt idx="2">
                  <c:v>29532</c:v>
                </c:pt>
                <c:pt idx="3">
                  <c:v>67355</c:v>
                </c:pt>
                <c:pt idx="4">
                  <c:v>112096</c:v>
                </c:pt>
                <c:pt idx="5">
                  <c:v>144145</c:v>
                </c:pt>
                <c:pt idx="6">
                  <c:v>145858</c:v>
                </c:pt>
                <c:pt idx="7">
                  <c:v>194118</c:v>
                </c:pt>
                <c:pt idx="8">
                  <c:v>118387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8C-6A44-BFCB-90783705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901312"/>
        <c:axId val="578059136"/>
      </c:lineChart>
      <c:catAx>
        <c:axId val="5679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9136"/>
        <c:crosses val="autoZero"/>
        <c:auto val="1"/>
        <c:lblAlgn val="ctr"/>
        <c:lblOffset val="100"/>
        <c:noMultiLvlLbl val="0"/>
      </c:catAx>
      <c:valAx>
        <c:axId val="5780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9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0846866-26FB-F84E-9342-B3DA11EE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0515600" cy="5270389"/>
          </a:xfrm>
        </p:spPr>
      </p:pic>
    </p:spTree>
    <p:extLst>
      <p:ext uri="{BB962C8B-B14F-4D97-AF65-F5344CB8AC3E}">
        <p14:creationId xmlns:p14="http://schemas.microsoft.com/office/powerpoint/2010/main" val="1333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can let audience easily see large disparities when presenting in data.</a:t>
            </a:r>
          </a:p>
          <a:p>
            <a:pPr lvl="1"/>
            <a:r>
              <a:rPr lang="en-US" dirty="0"/>
              <a:t>Pie chart can emphasize data when there are only few units, especially when the number is less than 3.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Pie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5478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Pie chart are not good option for comparing more than 5 pieces of data. It’s extremely hard for audience to distinguished among different unit.</a:t>
            </a:r>
          </a:p>
          <a:p>
            <a:pPr lvl="1"/>
            <a:r>
              <a:rPr lang="en-US" dirty="0"/>
              <a:t>Pie chart won’t give audience on the ranking of the data. If the ranking is important, Bar chart is a better option.</a:t>
            </a:r>
          </a:p>
          <a:p>
            <a:pPr lvl="1"/>
            <a:r>
              <a:rPr lang="en-US" dirty="0"/>
              <a:t>If involve with second factor, pie chart is not a good option, in that case, line chart or scatter-plot are better choice.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8356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416506-0081-7649-8671-D5FA4AB8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389"/>
              </p:ext>
            </p:extLst>
          </p:nvPr>
        </p:nvGraphicFramePr>
        <p:xfrm>
          <a:off x="838200" y="1463674"/>
          <a:ext cx="1086347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30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chart is good for trend over time.</a:t>
            </a:r>
          </a:p>
          <a:p>
            <a:pPr lvl="1"/>
            <a:r>
              <a:rPr lang="en-US" dirty="0"/>
              <a:t>Line chart shows relationship with a continuous periodical data.</a:t>
            </a:r>
          </a:p>
          <a:p>
            <a:pPr lvl="1"/>
            <a:r>
              <a:rPr lang="en-US" dirty="0"/>
              <a:t>Line chart reflects the change over the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Line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3580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Line only works periodical data</a:t>
            </a:r>
          </a:p>
          <a:p>
            <a:pPr lvl="1"/>
            <a:r>
              <a:rPr lang="en-US" dirty="0"/>
              <a:t>When there are many categories especially more than seven, line chart doesn’t show the real ranking in that case, side by side bar chart may be better.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16272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Age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Contribution to open source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source contribution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Years coding distributions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Users by geometry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B1CD9E3-A4F1-3B4B-8E7E-A475DD7C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r="13098" b="1"/>
          <a:stretch/>
        </p:blipFill>
        <p:spPr>
          <a:xfrm>
            <a:off x="3114261" y="10"/>
            <a:ext cx="90777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It giving a geometry view that different country’s data</a:t>
            </a:r>
          </a:p>
          <a:p>
            <a:pPr lvl="1"/>
            <a:r>
              <a:rPr lang="en-US" dirty="0"/>
              <a:t>It gave the context we are using, like by country or state.</a:t>
            </a:r>
          </a:p>
          <a:p>
            <a:pPr lvl="1"/>
            <a:r>
              <a:rPr lang="en-US" dirty="0"/>
              <a:t>If the focus for data not total country based. But only story-teller only focus top 3 geometries, it can give the audience very straight-forward view.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22147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F208-A0C5-F54A-8837-81A8CD32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458258"/>
          </a:xfrm>
        </p:spPr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It doesn’t give audience the details like the value or ranking</a:t>
            </a:r>
          </a:p>
          <a:p>
            <a:pPr lvl="1"/>
            <a:r>
              <a:rPr lang="en-US" dirty="0"/>
              <a:t>If story-teller wants to give further analysis, like above/beyond average, P90, map chart is not going to help.</a:t>
            </a:r>
          </a:p>
          <a:p>
            <a:pPr lvl="1"/>
            <a:r>
              <a:rPr lang="en-US" dirty="0"/>
              <a:t>Sometimes map is actually misleading and causes to draw the wrong conclusions about data(</a:t>
            </a:r>
            <a:r>
              <a:rPr lang="en-US" dirty="0" err="1"/>
              <a:t>Eg</a:t>
            </a:r>
            <a:r>
              <a:rPr lang="en-US" dirty="0"/>
              <a:t> look at India here you might not know why India has second participants in the world, may be by populations or their IT industry is good)</a:t>
            </a:r>
          </a:p>
          <a:p>
            <a:pPr lvl="1"/>
            <a:r>
              <a:rPr lang="en-US" dirty="0"/>
              <a:t>If story-teller want to focus on data and details, bar chart should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F44B1-05E4-B943-B722-59D6E51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4765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FAC722-4875-D442-8B73-FD5693DE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2452"/>
            <a:ext cx="5112025" cy="4679342"/>
          </a:xfrm>
        </p:spPr>
      </p:pic>
    </p:spTree>
    <p:extLst>
      <p:ext uri="{BB962C8B-B14F-4D97-AF65-F5344CB8AC3E}">
        <p14:creationId xmlns:p14="http://schemas.microsoft.com/office/powerpoint/2010/main" val="972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Bar chart is good for categories type’s distribution, it gives intuitive relative relation between the categories for the audience</a:t>
            </a:r>
          </a:p>
          <a:p>
            <a:pPr lvl="1"/>
            <a:r>
              <a:rPr lang="en-US" dirty="0"/>
              <a:t>Bar chart summarizes a large data set by a simplified visual form.</a:t>
            </a:r>
          </a:p>
          <a:p>
            <a:pPr lvl="1"/>
            <a:r>
              <a:rPr lang="en-US" dirty="0"/>
              <a:t>Bar chart can be easily understood.</a:t>
            </a:r>
          </a:p>
          <a:p>
            <a:pPr lvl="1"/>
            <a:r>
              <a:rPr lang="en-US" dirty="0"/>
              <a:t>With using title and axis’s help, bar chart can deliver the central idea of the story.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13806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08CB-54E2-C14D-98EC-E6D5AE16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Bar chart doesn’t give the inside relationship between the category.</a:t>
            </a:r>
          </a:p>
          <a:p>
            <a:pPr lvl="1"/>
            <a:r>
              <a:rPr lang="en-US" dirty="0"/>
              <a:t>Since it’s simplicity, sometimes bar char need more explanation.</a:t>
            </a:r>
          </a:p>
          <a:p>
            <a:pPr lvl="1"/>
            <a:r>
              <a:rPr lang="en-US" dirty="0"/>
              <a:t>Different order of bar chart can express different key point of story, sometimes this could be misleading.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E8A2D3-8986-0F45-90E0-CB0C8525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 dirty="0"/>
              <a:t>Bar Chart 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763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642</Words>
  <Application>Microsoft Macintosh PowerPoint</Application>
  <PresentationFormat>Widescreen</PresentationFormat>
  <Paragraphs>79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  <vt:lpstr>Map Chart Pros &amp; Cons</vt:lpstr>
      <vt:lpstr>Map Chart Pros &amp; Cons</vt:lpstr>
      <vt:lpstr>PowerPoint Presentation</vt:lpstr>
      <vt:lpstr>Bar Chart Pros &amp; Cons</vt:lpstr>
      <vt:lpstr>Bar Chart Pros &amp; Cons</vt:lpstr>
      <vt:lpstr>PowerPoint Presentation</vt:lpstr>
      <vt:lpstr>Pie Chart Pros &amp; Cons</vt:lpstr>
      <vt:lpstr>Bar Chart Pros &amp; Cons</vt:lpstr>
      <vt:lpstr>PowerPoint Presentation</vt:lpstr>
      <vt:lpstr>Line Chart Pros &amp; Cons</vt:lpstr>
      <vt:lpstr>Bar Chart 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Haibo Yan</dc:creator>
  <cp:lastModifiedBy>Haibo Yan</cp:lastModifiedBy>
  <cp:revision>16</cp:revision>
  <dcterms:created xsi:type="dcterms:W3CDTF">2019-03-26T22:03:07Z</dcterms:created>
  <dcterms:modified xsi:type="dcterms:W3CDTF">2019-03-30T18:35:44Z</dcterms:modified>
</cp:coreProperties>
</file>