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0" r:id="rId3"/>
  </p:sldMasterIdLst>
  <p:notesMasterIdLst>
    <p:notesMasterId r:id="rId11"/>
  </p:notesMasterIdLst>
  <p:sldIdLst>
    <p:sldId id="348" r:id="rId4"/>
    <p:sldId id="357" r:id="rId5"/>
    <p:sldId id="358" r:id="rId6"/>
    <p:sldId id="359" r:id="rId7"/>
    <p:sldId id="360" r:id="rId8"/>
    <p:sldId id="361" r:id="rId9"/>
    <p:sldId id="3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ggy" initials="PS" lastIdx="5" clrIdx="0">
    <p:extLst>
      <p:ext uri="{19B8F6BF-5375-455C-9EA6-DF929625EA0E}">
        <p15:presenceInfo xmlns:p15="http://schemas.microsoft.com/office/powerpoint/2012/main" userId="Peg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00"/>
    <a:srgbClr val="3A3A3A"/>
    <a:srgbClr val="31672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 autoAdjust="0"/>
    <p:restoredTop sz="90204" autoAdjust="0"/>
  </p:normalViewPr>
  <p:slideViewPr>
    <p:cSldViewPr snapToGrid="0">
      <p:cViewPr varScale="1">
        <p:scale>
          <a:sx n="115" d="100"/>
          <a:sy n="115" d="100"/>
        </p:scale>
        <p:origin x="1152" y="192"/>
      </p:cViewPr>
      <p:guideLst/>
    </p:cSldViewPr>
  </p:slideViewPr>
  <p:outlineViewPr>
    <p:cViewPr>
      <p:scale>
        <a:sx n="33" d="100"/>
        <a:sy n="33" d="100"/>
      </p:scale>
      <p:origin x="0" y="-416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91CB-82E8-482B-9305-CB4347FBE1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5E10-4773-4154-A2C7-389A04F1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3D31C-1188-4F61-B19A-3E6BFC0D983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8000" y="2663825"/>
            <a:ext cx="24257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77B54F-C458-4DFF-ACC8-37CE3916E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8000" y="3962400"/>
            <a:ext cx="2425700" cy="1231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1"/>
            <a:ext cx="4022725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90AC-E7A5-45E9-985E-CE39C26DB5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96400" y="2663825"/>
            <a:ext cx="2425700" cy="11191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64AE-F891-40A6-8E7D-68CD955369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6400" y="3962400"/>
            <a:ext cx="2425700" cy="795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04469-379B-43DE-A23E-3E49399C6B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1437" y="4932363"/>
            <a:ext cx="4022725" cy="7524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584D3-7B37-48B3-A94E-6D0B28CD31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6400" y="4932363"/>
            <a:ext cx="2425700" cy="795337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52041C4-C0CA-410A-AD83-1776B02261C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2638425"/>
            <a:ext cx="10515600" cy="708025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03D3768-4797-4315-B3BE-E47555E3642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200" y="1463040"/>
            <a:ext cx="10515600" cy="37020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3B8FA25-0FFB-4A67-98DD-0539FFC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04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6"/>
            <a:ext cx="10515601" cy="2870457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7"/>
            <a:ext cx="10515601" cy="796668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9B52B-C3EF-4E10-90AD-3D8995A5B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8C2589-D24F-4A44-8A74-5FA918540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096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874BD0-1121-49F6-8D82-5A14B1670B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4038" y="3886200"/>
            <a:ext cx="4449762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463040"/>
            <a:ext cx="5157787" cy="739885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298811"/>
            <a:ext cx="5157787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3040"/>
            <a:ext cx="5183188" cy="739886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298811"/>
            <a:ext cx="5183188" cy="36576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63040"/>
            <a:ext cx="10515600" cy="359587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684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8147"/>
            <a:ext cx="10515600" cy="2285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D3D325-AFC7-420E-9B2A-3CD217556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463040"/>
            <a:ext cx="10515600" cy="39015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C6D66A3-8403-4FB3-9983-27AE7C56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7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17176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8"/>
            <a:ext cx="10515599" cy="2033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9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3550920" cy="171767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9"/>
            <a:ext cx="2225041" cy="1596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FF4F2-B487-4467-B2CE-96BF61BAD4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9163" y="3798888"/>
            <a:ext cx="2636837" cy="17176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9A63CC-2952-4935-8B0D-A56D125AEF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4600" y="3798888"/>
            <a:ext cx="2636838" cy="15954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6757BF-5E39-47E8-B019-3F6CC1719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7403" y="1463675"/>
            <a:ext cx="2179637" cy="159543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A70866-B707-4FD1-B41E-DFFFE47F9C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4363" y="1463675"/>
            <a:ext cx="4389437" cy="171767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74868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8" y="399342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94A42-6EB7-4213-8769-A0C38DB07C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01777A-2749-489A-971A-49ECC8DE1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38200" y="6448508"/>
            <a:ext cx="1830859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2019 Cengage. All Rights Reserved. 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72" r:id="rId6"/>
    <p:sldLayoutId id="2147483664" r:id="rId7"/>
    <p:sldLayoutId id="2147483665" r:id="rId8"/>
    <p:sldLayoutId id="2147483666" r:id="rId9"/>
    <p:sldLayoutId id="2147483673" r:id="rId10"/>
    <p:sldLayoutId id="2147483671" r:id="rId11"/>
    <p:sldLayoutId id="2147483667" r:id="rId12"/>
    <p:sldLayoutId id="2147483668" r:id="rId13"/>
    <p:sldLayoutId id="2147483669" r:id="rId14"/>
    <p:sldLayoutId id="214748367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5556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141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Imbalance Programmer’s world</a:t>
            </a:r>
          </a:p>
        </p:txBody>
      </p:sp>
    </p:spTree>
    <p:extLst>
      <p:ext uri="{BB962C8B-B14F-4D97-AF65-F5344CB8AC3E}">
        <p14:creationId xmlns:p14="http://schemas.microsoft.com/office/powerpoint/2010/main" val="339907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Stack Overflow – Programmer’s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Stack Overflow is a question and answer site for programmers</a:t>
            </a:r>
          </a:p>
          <a:p>
            <a:r>
              <a:rPr lang="en-US" sz="2600" i="1" dirty="0"/>
              <a:t>It started from 2008</a:t>
            </a:r>
          </a:p>
          <a:p>
            <a:r>
              <a:rPr lang="en-US" sz="2600" i="1" dirty="0"/>
              <a:t>More than 10m registered users, more than 16m questions every year.</a:t>
            </a:r>
          </a:p>
          <a:p>
            <a:r>
              <a:rPr lang="en-US" sz="2600" i="1" dirty="0"/>
              <a:t>Keep growing</a:t>
            </a:r>
          </a:p>
          <a:p>
            <a:endParaRPr lang="en-US" sz="2600" i="1" dirty="0"/>
          </a:p>
          <a:p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31081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Imbalance Programmer World - Experience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547B07-5740-7B47-8CA6-C35C502B1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1463674"/>
            <a:ext cx="9345880" cy="4272107"/>
          </a:xfrm>
        </p:spPr>
      </p:pic>
    </p:spTree>
    <p:extLst>
      <p:ext uri="{BB962C8B-B14F-4D97-AF65-F5344CB8AC3E}">
        <p14:creationId xmlns:p14="http://schemas.microsoft.com/office/powerpoint/2010/main" val="265040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Imbalance Programmer World - Gender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66AECE-CA02-FE4E-A5B0-6C4908D45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74" y="1463675"/>
            <a:ext cx="5155773" cy="4497738"/>
          </a:xfrm>
        </p:spPr>
      </p:pic>
    </p:spTree>
    <p:extLst>
      <p:ext uri="{BB962C8B-B14F-4D97-AF65-F5344CB8AC3E}">
        <p14:creationId xmlns:p14="http://schemas.microsoft.com/office/powerpoint/2010/main" val="168929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Imbalance Programmer World - Race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C63658-F48C-E742-A9B8-2793A1C25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1463675"/>
            <a:ext cx="10296896" cy="4212730"/>
          </a:xfrm>
        </p:spPr>
      </p:pic>
    </p:spTree>
    <p:extLst>
      <p:ext uri="{BB962C8B-B14F-4D97-AF65-F5344CB8AC3E}">
        <p14:creationId xmlns:p14="http://schemas.microsoft.com/office/powerpoint/2010/main" val="40715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Morale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233B20-1F2C-6043-8B71-E0141DB71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026" y="1463674"/>
            <a:ext cx="9761517" cy="4438361"/>
          </a:xfrm>
        </p:spPr>
      </p:pic>
    </p:spTree>
    <p:extLst>
      <p:ext uri="{BB962C8B-B14F-4D97-AF65-F5344CB8AC3E}">
        <p14:creationId xmlns:p14="http://schemas.microsoft.com/office/powerpoint/2010/main" val="331742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31DD5-C333-B746-80DF-D5481F4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imbalance in programmer world</a:t>
            </a:r>
          </a:p>
          <a:p>
            <a:r>
              <a:rPr lang="en-US" dirty="0"/>
              <a:t>We need the community to support more</a:t>
            </a:r>
          </a:p>
          <a:p>
            <a:pPr lvl="1"/>
            <a:r>
              <a:rPr lang="en-US" dirty="0"/>
              <a:t>Female programmers</a:t>
            </a:r>
          </a:p>
          <a:p>
            <a:pPr lvl="1"/>
            <a:r>
              <a:rPr lang="en-US" dirty="0"/>
              <a:t>More experience programmers</a:t>
            </a:r>
          </a:p>
          <a:p>
            <a:pPr lvl="1"/>
            <a:r>
              <a:rPr lang="en-US" dirty="0"/>
              <a:t>Diversity on race</a:t>
            </a:r>
          </a:p>
          <a:p>
            <a:r>
              <a:rPr lang="en-US" dirty="0"/>
              <a:t>We need create more training to let programmer be more confident.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6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64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2_Office Theme</vt:lpstr>
      <vt:lpstr>1_Office Theme</vt:lpstr>
      <vt:lpstr>Stack Overflow</vt:lpstr>
      <vt:lpstr>Stack Overflow – Programmer’s social network</vt:lpstr>
      <vt:lpstr>Imbalance Programmer World - Experience</vt:lpstr>
      <vt:lpstr>Imbalance Programmer World - Gender</vt:lpstr>
      <vt:lpstr>Imbalance Programmer World - Race</vt:lpstr>
      <vt:lpstr>Morale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</dc:title>
  <dc:creator>Haibo Yan</dc:creator>
  <cp:lastModifiedBy>Haibo Yan</cp:lastModifiedBy>
  <cp:revision>38</cp:revision>
  <dcterms:created xsi:type="dcterms:W3CDTF">2019-03-26T22:03:07Z</dcterms:created>
  <dcterms:modified xsi:type="dcterms:W3CDTF">2019-04-09T21:32:31Z</dcterms:modified>
</cp:coreProperties>
</file>