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60" r:id="rId3"/>
  </p:sldMasterIdLst>
  <p:notesMasterIdLst>
    <p:notesMasterId r:id="rId11"/>
  </p:notesMasterIdLst>
  <p:sldIdLst>
    <p:sldId id="348" r:id="rId4"/>
    <p:sldId id="357" r:id="rId5"/>
    <p:sldId id="358" r:id="rId6"/>
    <p:sldId id="359" r:id="rId7"/>
    <p:sldId id="360" r:id="rId8"/>
    <p:sldId id="361" r:id="rId9"/>
    <p:sldId id="3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ggy" initials="PS" lastIdx="5" clrIdx="0">
    <p:extLst>
      <p:ext uri="{19B8F6BF-5375-455C-9EA6-DF929625EA0E}">
        <p15:presenceInfo xmlns:p15="http://schemas.microsoft.com/office/powerpoint/2012/main" userId="Pegg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7300"/>
    <a:srgbClr val="3A3A3A"/>
    <a:srgbClr val="316728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0204" autoAdjust="0"/>
  </p:normalViewPr>
  <p:slideViewPr>
    <p:cSldViewPr snapToGrid="0">
      <p:cViewPr varScale="1">
        <p:scale>
          <a:sx n="97" d="100"/>
          <a:sy n="97" d="100"/>
        </p:scale>
        <p:origin x="216" y="576"/>
      </p:cViewPr>
      <p:guideLst/>
    </p:cSldViewPr>
  </p:slideViewPr>
  <p:outlineViewPr>
    <p:cViewPr>
      <p:scale>
        <a:sx n="33" d="100"/>
        <a:sy n="33" d="100"/>
      </p:scale>
      <p:origin x="0" y="-4160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6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391CB-82E8-482B-9305-CB4347FBE118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C5E10-4773-4154-A2C7-389A04F1C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0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  the data, we can see </a:t>
            </a:r>
            <a:r>
              <a:rPr lang="en-US" dirty="0" err="1"/>
              <a:t>Stackoverflow</a:t>
            </a:r>
            <a:r>
              <a:rPr lang="en-US" dirty="0"/>
              <a:t> is a special social networking tool. Programmer like to be </a:t>
            </a:r>
            <a:r>
              <a:rPr lang="en-US" dirty="0" err="1"/>
              <a:t>recognizedMany</a:t>
            </a:r>
            <a:r>
              <a:rPr lang="en-US" dirty="0"/>
              <a:t> programmers participate and contribute.</a:t>
            </a:r>
          </a:p>
          <a:p>
            <a:r>
              <a:rPr lang="en-US" dirty="0"/>
              <a:t>Programmers also follow hot topics.</a:t>
            </a:r>
          </a:p>
          <a:p>
            <a:r>
              <a:rPr lang="en-US" dirty="0"/>
              <a:t>Programmers have their favorite and disagreement in different place.</a:t>
            </a:r>
          </a:p>
          <a:p>
            <a:r>
              <a:rPr lang="en-US" dirty="0"/>
              <a:t>Programmers like technology, technology affect their behaviors</a:t>
            </a:r>
          </a:p>
          <a:p>
            <a:r>
              <a:rPr lang="en-US" dirty="0"/>
              <a:t>Some programmers really like to share.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53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C5E10-4773-4154-A2C7-389A04F1C1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132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6079336-E5CB-40BE-BE97-295EA12827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FF43538-015F-4A1D-AD99-D3939912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689F1A6-9259-40A5-A371-56FD72930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4932404"/>
            <a:ext cx="4191000" cy="75262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6EC6899-2295-456F-A50C-40692C3BCE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8" y="2665513"/>
            <a:ext cx="4191002" cy="1117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731F56A-F122-43FD-A21C-2186B17291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51123" y="2663926"/>
            <a:ext cx="4023358" cy="11191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FCBF4D2-3395-4AC8-8611-2DF8766D47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962400"/>
            <a:ext cx="4191000" cy="79533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F4E16FF0-6496-4CD7-8C5E-68B8E38804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1438" y="3962400"/>
            <a:ext cx="4022725" cy="96996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D3D31C-1188-4F61-B19A-3E6BFC0D983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398000" y="2663825"/>
            <a:ext cx="2425700" cy="11191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677B54F-C458-4DFF-ACC8-37CE3916EF7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8000" y="3962400"/>
            <a:ext cx="2425700" cy="12319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2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6079336-E5CB-40BE-BE97-295EA12827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FF43538-015F-4A1D-AD99-D3939912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689F1A6-9259-40A5-A371-56FD72930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4932404"/>
            <a:ext cx="4191000" cy="75262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6EC6899-2295-456F-A50C-40692C3BCE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8" y="2665513"/>
            <a:ext cx="4191002" cy="1117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731F56A-F122-43FD-A21C-2186B17291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51123" y="2663926"/>
            <a:ext cx="4023358" cy="11191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FCBF4D2-3395-4AC8-8611-2DF8766D47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962400"/>
            <a:ext cx="4191000" cy="79533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F4E16FF0-6496-4CD7-8C5E-68B8E38804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1438" y="3962401"/>
            <a:ext cx="4022725" cy="79533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F90AC-E7A5-45E9-985E-CE39C26DB5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296400" y="2663825"/>
            <a:ext cx="2425700" cy="111918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264AE-F891-40A6-8E7D-68CD955369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96400" y="3962400"/>
            <a:ext cx="2425700" cy="79533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904469-379B-43DE-A23E-3E49399C6B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51437" y="4932363"/>
            <a:ext cx="4022725" cy="75247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584D3-7B37-48B3-A94E-6D0B28CD31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96400" y="4932363"/>
            <a:ext cx="2425700" cy="795337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5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16733-2A98-4F1B-AC1F-5B08435EC2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511550"/>
            <a:ext cx="10515600" cy="1901825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252041C4-C0CA-410A-AD83-1776B02261C4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838200" y="2638425"/>
            <a:ext cx="10515600" cy="708025"/>
          </a:xfrm>
        </p:spPr>
        <p:txBody>
          <a:bodyPr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55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303D3768-4797-4315-B3BE-E47555E36422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838200" y="1463040"/>
            <a:ext cx="10515600" cy="3702050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3B8FA25-0FFB-4A67-98DD-0539FFCC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5049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571C-2EE6-4BCA-BC9D-DAB077B5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B73989-E7B0-4145-A9EE-90102F3EB7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199" y="1463040"/>
            <a:ext cx="10515601" cy="79666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DDC7081-8999-448E-A439-014AD4748F4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2881056"/>
            <a:ext cx="10515601" cy="2870457"/>
          </a:xfrm>
        </p:spPr>
        <p:txBody>
          <a:bodyPr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6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571C-2EE6-4BCA-BC9D-DAB077B5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B73989-E7B0-4145-A9EE-90102F3EB7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199" y="1463040"/>
            <a:ext cx="10515601" cy="79666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DDC7081-8999-448E-A439-014AD4748F4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2881057"/>
            <a:ext cx="10515601" cy="796668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99B52B-C3EF-4E10-90AD-3D8995A5BD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886200"/>
            <a:ext cx="2880360" cy="1752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8C2589-D24F-4A44-8A74-5FA918540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70960" y="3886200"/>
            <a:ext cx="2880360" cy="1752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874BD0-1121-49F6-8D82-5A14B1670B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04038" y="3886200"/>
            <a:ext cx="4449762" cy="1752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12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463040"/>
            <a:ext cx="5181600" cy="4572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463040"/>
            <a:ext cx="5181600" cy="4572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1213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463040"/>
            <a:ext cx="5157787" cy="739885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298811"/>
            <a:ext cx="5157787" cy="36576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463040"/>
            <a:ext cx="5183188" cy="739886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298811"/>
            <a:ext cx="5183188" cy="36576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7726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9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9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463040"/>
            <a:ext cx="10515600" cy="359587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92826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0080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0079"/>
            <a:ext cx="6172200" cy="53035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38227"/>
            <a:ext cx="3932237" cy="41053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89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0080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640080"/>
            <a:ext cx="6172200" cy="52289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38227"/>
            <a:ext cx="3932237" cy="403076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90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0520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40079"/>
            <a:ext cx="2628900" cy="53035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0079"/>
            <a:ext cx="7734300" cy="53035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96840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78147"/>
            <a:ext cx="10515600" cy="228533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596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4D3D325-AFC7-420E-9B2A-3CD217556AC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1463040"/>
            <a:ext cx="10515600" cy="390156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C6D66A3-8403-4FB3-9983-27AE7C56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279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1717675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0D71DF3-4ECB-4006-862E-FC5A432D61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199" y="3798888"/>
            <a:ext cx="10515599" cy="20335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399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3550920" cy="1717675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0D71DF3-4ECB-4006-862E-FC5A432D61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199" y="3798889"/>
            <a:ext cx="2225041" cy="15960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BFF4F2-B487-4467-B2CE-96BF61BAD4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59163" y="3798888"/>
            <a:ext cx="2636837" cy="171767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19A63CC-2952-4935-8B0D-A56D125AEF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24600" y="3798888"/>
            <a:ext cx="2636838" cy="1595437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26757BF-5E39-47E8-B019-3F6CC1719C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7403" y="1463675"/>
            <a:ext cx="2179637" cy="1595437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A70866-B707-4FD1-B41E-DFFFE47F9C7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4363" y="1463675"/>
            <a:ext cx="4389437" cy="1717675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8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0D71DF3-4ECB-4006-862E-FC5A432D61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2748687"/>
            <a:ext cx="10515599" cy="637599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16733-2A98-4F1B-AC1F-5B08435EC2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511550"/>
            <a:ext cx="10515600" cy="1901825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0D71DF3-4ECB-4006-862E-FC5A432D61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198" y="3993427"/>
            <a:ext cx="10515599" cy="637599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16733-2A98-4F1B-AC1F-5B08435EC2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4932404"/>
            <a:ext cx="10515600" cy="75262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894A42-6EB7-4213-8769-A0C38DB07C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8" y="2665513"/>
            <a:ext cx="4191002" cy="1117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701777A-2749-489A-971A-49ECC8DE18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51123" y="2663926"/>
            <a:ext cx="4023358" cy="11191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5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6079336-E5CB-40BE-BE97-295EA12827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FF43538-015F-4A1D-AD99-D3939912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689F1A6-9259-40A5-A371-56FD72930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4932404"/>
            <a:ext cx="10515600" cy="75262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6EC6899-2295-456F-A50C-40692C3BCE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8" y="2665513"/>
            <a:ext cx="4191002" cy="1117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731F56A-F122-43FD-A21C-2186B17291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51123" y="2663926"/>
            <a:ext cx="4023358" cy="11191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FCBF4D2-3395-4AC8-8611-2DF8766D47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962400"/>
            <a:ext cx="4191000" cy="79533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F4E16FF0-6496-4CD7-8C5E-68B8E38804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1438" y="3962400"/>
            <a:ext cx="4022725" cy="96996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9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3040"/>
            <a:ext cx="105156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838200" y="6448508"/>
            <a:ext cx="1830859" cy="2128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80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© 2019 Cengage. All Rights Reserved. 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464388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388"/>
            <a:ext cx="12192000" cy="9144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6111241"/>
            <a:ext cx="12192000" cy="137160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248401"/>
            <a:ext cx="12192000" cy="91440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1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2" r:id="rId5"/>
    <p:sldLayoutId id="2147483672" r:id="rId6"/>
    <p:sldLayoutId id="2147483664" r:id="rId7"/>
    <p:sldLayoutId id="2147483665" r:id="rId8"/>
    <p:sldLayoutId id="2147483666" r:id="rId9"/>
    <p:sldLayoutId id="2147483673" r:id="rId10"/>
    <p:sldLayoutId id="2147483671" r:id="rId11"/>
    <p:sldLayoutId id="2147483667" r:id="rId12"/>
    <p:sldLayoutId id="2147483668" r:id="rId13"/>
    <p:sldLayoutId id="2147483669" r:id="rId14"/>
    <p:sldLayoutId id="2147483670" r:id="rId15"/>
    <p:sldLayoutId id="2147483652" r:id="rId16"/>
    <p:sldLayoutId id="2147483653" r:id="rId17"/>
    <p:sldLayoutId id="2147483654" r:id="rId18"/>
    <p:sldLayoutId id="2147483655" r:id="rId19"/>
    <p:sldLayoutId id="2147483656" r:id="rId20"/>
    <p:sldLayoutId id="2147483657" r:id="rId21"/>
    <p:sldLayoutId id="2147483658" r:id="rId22"/>
    <p:sldLayoutId id="2147483659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2337"/>
            <a:ext cx="10515600" cy="1118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9EBC64-41CB-41B8-B6DF-9B1367312B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838200" y="6448510"/>
            <a:ext cx="9442837" cy="190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7866" tIns="33338" rIns="67866" bIns="33338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© 2019 Cengage. All Rights Reserved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.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64388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464388"/>
            <a:ext cx="12192000" cy="9144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111241"/>
            <a:ext cx="12192000" cy="137160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248401"/>
            <a:ext cx="12192000" cy="91440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3C622-4667-4B35-8935-249647502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45556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2337"/>
            <a:ext cx="10515600" cy="1118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9EBC64-41CB-41B8-B6DF-9B1367312B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838200" y="6448510"/>
            <a:ext cx="9442837" cy="190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7866" tIns="33338" rIns="67866" bIns="33338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© 2019 Cengage. All Rights Reserved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.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64388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464388"/>
            <a:ext cx="12192000" cy="9144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111241"/>
            <a:ext cx="12192000" cy="137160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248401"/>
            <a:ext cx="12192000" cy="91440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3C622-4667-4B35-8935-249647502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791413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 Overflow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Programmer’s social life</a:t>
            </a:r>
          </a:p>
        </p:txBody>
      </p:sp>
    </p:spTree>
    <p:extLst>
      <p:ext uri="{BB962C8B-B14F-4D97-AF65-F5344CB8AC3E}">
        <p14:creationId xmlns:p14="http://schemas.microsoft.com/office/powerpoint/2010/main" val="339907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StackOverflow</a:t>
            </a:r>
            <a:r>
              <a:rPr lang="en-US" sz="3600" dirty="0"/>
              <a:t> – Programmer’s social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Stack Overflow is a question and answer site for programmers</a:t>
            </a:r>
          </a:p>
          <a:p>
            <a:r>
              <a:rPr lang="en-US" sz="2600" i="1" dirty="0"/>
              <a:t>It started from 2008</a:t>
            </a:r>
          </a:p>
          <a:p>
            <a:r>
              <a:rPr lang="en-US" sz="2600" i="1" dirty="0"/>
              <a:t>More than 10m registered users, more than 16m questions.</a:t>
            </a:r>
          </a:p>
        </p:txBody>
      </p:sp>
    </p:spTree>
    <p:extLst>
      <p:ext uri="{BB962C8B-B14F-4D97-AF65-F5344CB8AC3E}">
        <p14:creationId xmlns:p14="http://schemas.microsoft.com/office/powerpoint/2010/main" val="3310812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/>
              <a:t>Exploring Programmer’s Social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63039"/>
            <a:ext cx="2440258" cy="41237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What are we exploring</a:t>
            </a:r>
          </a:p>
          <a:p>
            <a:r>
              <a:rPr lang="en-US" sz="1400" dirty="0">
                <a:solidFill>
                  <a:schemeClr val="bg1"/>
                </a:solidFill>
              </a:rPr>
              <a:t>What’s the different behavior between programmer and users in other social network</a:t>
            </a:r>
          </a:p>
          <a:p>
            <a:r>
              <a:rPr lang="en-US" sz="1400" dirty="0">
                <a:solidFill>
                  <a:schemeClr val="bg1"/>
                </a:solidFill>
              </a:rPr>
              <a:t>What affects programmers’ social behavior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8C3DAE-28E4-0F4A-9ECE-07F3D120CAEE}"/>
              </a:ext>
            </a:extLst>
          </p:cNvPr>
          <p:cNvSpPr txBox="1">
            <a:spLocks/>
          </p:cNvSpPr>
          <p:nvPr/>
        </p:nvSpPr>
        <p:spPr>
          <a:xfrm>
            <a:off x="5402768" y="1463040"/>
            <a:ext cx="2975517" cy="26071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1FE128-4E89-D947-9C8D-35985221FD90}"/>
              </a:ext>
            </a:extLst>
          </p:cNvPr>
          <p:cNvSpPr txBox="1">
            <a:spLocks/>
          </p:cNvSpPr>
          <p:nvPr/>
        </p:nvSpPr>
        <p:spPr>
          <a:xfrm>
            <a:off x="3791416" y="1463039"/>
            <a:ext cx="3144643" cy="41237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Demonstrate the detail</a:t>
            </a:r>
          </a:p>
          <a:p>
            <a:r>
              <a:rPr lang="en-US" sz="1400" dirty="0">
                <a:solidFill>
                  <a:schemeClr val="bg1"/>
                </a:solidFill>
              </a:rPr>
              <a:t>Users analysis by geometry</a:t>
            </a:r>
          </a:p>
          <a:p>
            <a:r>
              <a:rPr lang="en-US" sz="1400" dirty="0">
                <a:solidFill>
                  <a:schemeClr val="bg1"/>
                </a:solidFill>
              </a:rPr>
              <a:t>Age distribution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Contribution to open source</a:t>
            </a:r>
          </a:p>
          <a:p>
            <a:r>
              <a:rPr lang="en-US" sz="1400" dirty="0">
                <a:solidFill>
                  <a:schemeClr val="bg1"/>
                </a:solidFill>
              </a:rPr>
              <a:t>How many answers have up votes and down votes</a:t>
            </a:r>
          </a:p>
          <a:p>
            <a:r>
              <a:rPr lang="en-US" sz="1400" dirty="0">
                <a:solidFill>
                  <a:schemeClr val="bg1"/>
                </a:solidFill>
              </a:rPr>
              <a:t>Top 20 users' ranking by yearly growth</a:t>
            </a:r>
          </a:p>
          <a:p>
            <a:r>
              <a:rPr lang="en-US" sz="1400" dirty="0">
                <a:solidFill>
                  <a:schemeClr val="bg1"/>
                </a:solidFill>
              </a:rPr>
              <a:t>Top 10 popular categories by year and users number participation. </a:t>
            </a:r>
          </a:p>
          <a:p>
            <a:r>
              <a:rPr lang="en-US" sz="1400" dirty="0">
                <a:solidFill>
                  <a:schemeClr val="bg1"/>
                </a:solidFill>
              </a:rPr>
              <a:t>Posts without answers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E9D4B5-A9FB-0947-A50A-34A31030D241}"/>
              </a:ext>
            </a:extLst>
          </p:cNvPr>
          <p:cNvSpPr txBox="1">
            <a:spLocks/>
          </p:cNvSpPr>
          <p:nvPr/>
        </p:nvSpPr>
        <p:spPr>
          <a:xfrm>
            <a:off x="7693413" y="1463038"/>
            <a:ext cx="2744127" cy="41237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Draw a conclusion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Programmers also have social life.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Programmers like different thing.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 have their favorite and disagree.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Programmers like to be recognized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 follow trend also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 got disappear some times</a:t>
            </a:r>
          </a:p>
        </p:txBody>
      </p:sp>
    </p:spTree>
    <p:extLst>
      <p:ext uri="{BB962C8B-B14F-4D97-AF65-F5344CB8AC3E}">
        <p14:creationId xmlns:p14="http://schemas.microsoft.com/office/powerpoint/2010/main" val="113098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Users by geometry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B1CD9E3-A4F1-3B4B-8E7E-A475DD7C2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" r="13098" b="1"/>
          <a:stretch/>
        </p:blipFill>
        <p:spPr>
          <a:xfrm>
            <a:off x="3114261" y="10"/>
            <a:ext cx="907774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3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FAC722-4875-D442-8B73-FD5693DE2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232452"/>
            <a:ext cx="5112025" cy="4679342"/>
          </a:xfrm>
        </p:spPr>
      </p:pic>
    </p:spTree>
    <p:extLst>
      <p:ext uri="{BB962C8B-B14F-4D97-AF65-F5344CB8AC3E}">
        <p14:creationId xmlns:p14="http://schemas.microsoft.com/office/powerpoint/2010/main" val="972843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E0846866-26FB-F84E-9342-B3DA11EE2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0080"/>
            <a:ext cx="10515600" cy="5270389"/>
          </a:xfrm>
        </p:spPr>
      </p:pic>
    </p:spTree>
    <p:extLst>
      <p:ext uri="{BB962C8B-B14F-4D97-AF65-F5344CB8AC3E}">
        <p14:creationId xmlns:p14="http://schemas.microsoft.com/office/powerpoint/2010/main" val="13334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p:pic>
        <p:nvPicPr>
          <p:cNvPr id="6" name="Content Placeholder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132CCD6-05AB-1746-A037-F6553E97E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640080"/>
            <a:ext cx="8835886" cy="5449895"/>
          </a:xfrm>
        </p:spPr>
      </p:pic>
    </p:spTree>
    <p:extLst>
      <p:ext uri="{BB962C8B-B14F-4D97-AF65-F5344CB8AC3E}">
        <p14:creationId xmlns:p14="http://schemas.microsoft.com/office/powerpoint/2010/main" val="1969301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178</Words>
  <Application>Microsoft Macintosh PowerPoint</Application>
  <PresentationFormat>Widescreen</PresentationFormat>
  <Paragraphs>33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2_Office Theme</vt:lpstr>
      <vt:lpstr>1_Office Theme</vt:lpstr>
      <vt:lpstr>Stack Overflow</vt:lpstr>
      <vt:lpstr>StackOverflow – Programmer’s social network</vt:lpstr>
      <vt:lpstr>Exploring Programmer’s Social Life</vt:lpstr>
      <vt:lpstr>Users by geometry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Overflow</dc:title>
  <dc:creator>Haibo Yan</dc:creator>
  <cp:lastModifiedBy>Haibo Yan</cp:lastModifiedBy>
  <cp:revision>5</cp:revision>
  <dcterms:created xsi:type="dcterms:W3CDTF">2019-03-26T22:03:07Z</dcterms:created>
  <dcterms:modified xsi:type="dcterms:W3CDTF">2019-03-26T22:35:35Z</dcterms:modified>
</cp:coreProperties>
</file>