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23"/>
  </p:notesMasterIdLst>
  <p:sldIdLst>
    <p:sldId id="348" r:id="rId4"/>
    <p:sldId id="357" r:id="rId5"/>
    <p:sldId id="358" r:id="rId6"/>
    <p:sldId id="359" r:id="rId7"/>
    <p:sldId id="363" r:id="rId8"/>
    <p:sldId id="364" r:id="rId9"/>
    <p:sldId id="360" r:id="rId10"/>
    <p:sldId id="365" r:id="rId11"/>
    <p:sldId id="366" r:id="rId12"/>
    <p:sldId id="361" r:id="rId13"/>
    <p:sldId id="367" r:id="rId14"/>
    <p:sldId id="368" r:id="rId15"/>
    <p:sldId id="362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204" autoAdjust="0"/>
  </p:normalViewPr>
  <p:slideViewPr>
    <p:cSldViewPr snapToGrid="0">
      <p:cViewPr>
        <p:scale>
          <a:sx n="111" d="100"/>
          <a:sy n="111" d="100"/>
        </p:scale>
        <p:origin x="-376" y="280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0y01c9/code/anna/readoverflow/Tag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[Tags.xls]Tag mentioned number by Year!PivotTable2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Posts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'Tag mentioned number by Year'!$K$59395:$K$59396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'Tag mentioned number by Year'!$J$59397:$J$59406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'Tag mentioned number by Year'!$K$59397:$K$59406</c:f>
              <c:numCache>
                <c:formatCode>General</c:formatCode>
                <c:ptCount val="9"/>
                <c:pt idx="0">
                  <c:v>1190</c:v>
                </c:pt>
                <c:pt idx="1">
                  <c:v>12716</c:v>
                </c:pt>
                <c:pt idx="2">
                  <c:v>29532</c:v>
                </c:pt>
                <c:pt idx="3">
                  <c:v>67355</c:v>
                </c:pt>
                <c:pt idx="4">
                  <c:v>112096</c:v>
                </c:pt>
                <c:pt idx="5">
                  <c:v>144145</c:v>
                </c:pt>
                <c:pt idx="6">
                  <c:v>145858</c:v>
                </c:pt>
                <c:pt idx="7">
                  <c:v>194118</c:v>
                </c:pt>
                <c:pt idx="8">
                  <c:v>118387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8C-6A44-BFCB-90783705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901312"/>
        <c:axId val="578059136"/>
      </c:lineChart>
      <c:catAx>
        <c:axId val="567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9136"/>
        <c:crosses val="autoZero"/>
        <c:auto val="1"/>
        <c:lblAlgn val="ctr"/>
        <c:lblOffset val="100"/>
        <c:noMultiLvlLbl val="0"/>
      </c:catAx>
      <c:valAx>
        <c:axId val="5780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13538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can let audience easily see large disparities when presenting in data.</a:t>
            </a:r>
          </a:p>
          <a:p>
            <a:pPr lvl="1"/>
            <a:r>
              <a:rPr lang="en-US" dirty="0"/>
              <a:t>Pie chart can emphasize data when there are only few units, especially when the number is less than 3.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Pie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5478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are not good option for comparing more than 5 pieces of data. It’s extremely hard for audience to distinguished among different unit.</a:t>
            </a:r>
          </a:p>
          <a:p>
            <a:pPr lvl="1"/>
            <a:r>
              <a:rPr lang="en-US" dirty="0"/>
              <a:t>Pie chart won’t give audience on the ranking of the data. If the ranking is important, Bar chart is a better option.</a:t>
            </a:r>
          </a:p>
          <a:p>
            <a:pPr lvl="1"/>
            <a:r>
              <a:rPr lang="en-US" dirty="0"/>
              <a:t>If involve with second factor, pie chart is not a good option, in that case, line chart or scatter-plot are better choice.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356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16506-0081-7649-8671-D5FA4AB8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389"/>
              </p:ext>
            </p:extLst>
          </p:nvPr>
        </p:nvGraphicFramePr>
        <p:xfrm>
          <a:off x="838200" y="1463674"/>
          <a:ext cx="1086347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chart is good for trend over time.</a:t>
            </a:r>
          </a:p>
          <a:p>
            <a:pPr lvl="1"/>
            <a:r>
              <a:rPr lang="en-US" dirty="0"/>
              <a:t>Line chart shows relationship with a continuous periodical data.</a:t>
            </a:r>
          </a:p>
          <a:p>
            <a:pPr lvl="1"/>
            <a:r>
              <a:rPr lang="en-US" dirty="0"/>
              <a:t>Line chart reflects the change over the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3580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 only works periodical data</a:t>
            </a:r>
          </a:p>
          <a:p>
            <a:pPr lvl="1"/>
            <a:r>
              <a:rPr lang="en-US" dirty="0"/>
              <a:t>When there are many categories especially more than seven, line chart doesn’t show the real ranking in that case, side by side bar chart may be better.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16272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previous design, map chart was using for country distribution for number of participants.</a:t>
            </a:r>
          </a:p>
          <a:p>
            <a:pPr lvl="1"/>
            <a:r>
              <a:rPr lang="en-US" dirty="0"/>
              <a:t>Color was used to differentiate the numbers, this is not clear</a:t>
            </a:r>
          </a:p>
          <a:p>
            <a:pPr lvl="1"/>
            <a:r>
              <a:rPr lang="en-US" dirty="0"/>
              <a:t> First try to use size instead of color to represent the numbers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</p:spTree>
    <p:extLst>
      <p:ext uri="{BB962C8B-B14F-4D97-AF65-F5344CB8AC3E}">
        <p14:creationId xmlns:p14="http://schemas.microsoft.com/office/powerpoint/2010/main" val="15691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A8D0971-B525-4846-A774-ABE509B6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67156"/>
            <a:ext cx="11237843" cy="4728844"/>
          </a:xfrm>
        </p:spPr>
      </p:pic>
    </p:spTree>
    <p:extLst>
      <p:ext uri="{BB962C8B-B14F-4D97-AF65-F5344CB8AC3E}">
        <p14:creationId xmlns:p14="http://schemas.microsoft.com/office/powerpoint/2010/main" val="2907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Map chart can’t reflect the ranking of the country</a:t>
            </a:r>
          </a:p>
          <a:p>
            <a:pPr lvl="1"/>
            <a:r>
              <a:rPr lang="en-US" dirty="0"/>
              <a:t>Size still does not show top N country’s participants</a:t>
            </a:r>
          </a:p>
          <a:p>
            <a:pPr lvl="1"/>
            <a:r>
              <a:rPr lang="en-US" dirty="0"/>
              <a:t>By size, what audience only see the relative size that this could misleading.</a:t>
            </a:r>
          </a:p>
          <a:p>
            <a:pPr lvl="1"/>
            <a:r>
              <a:rPr lang="en-US" dirty="0"/>
              <a:t>Change the chart to horizontal bar chart</a:t>
            </a:r>
          </a:p>
          <a:p>
            <a:pPr lvl="1"/>
            <a:r>
              <a:rPr lang="en-US" dirty="0"/>
              <a:t>Make top 10 participated country with blue and all other countries are grey.</a:t>
            </a:r>
          </a:p>
          <a:p>
            <a:pPr lvl="1"/>
            <a:r>
              <a:rPr lang="en-US" dirty="0"/>
              <a:t>Axis was changed to 5k as span</a:t>
            </a:r>
          </a:p>
          <a:p>
            <a:pPr lvl="1"/>
            <a:r>
              <a:rPr lang="en-US" dirty="0"/>
              <a:t>Top 10 country title was changed to same color as bar color.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</p:spTree>
    <p:extLst>
      <p:ext uri="{BB962C8B-B14F-4D97-AF65-F5344CB8AC3E}">
        <p14:creationId xmlns:p14="http://schemas.microsoft.com/office/powerpoint/2010/main" val="425049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Redesign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7E120C-BDCB-CE47-9EB9-DFAC8CA9E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5" y="1367155"/>
            <a:ext cx="9306045" cy="4686404"/>
          </a:xfrm>
        </p:spPr>
      </p:pic>
    </p:spTree>
    <p:extLst>
      <p:ext uri="{BB962C8B-B14F-4D97-AF65-F5344CB8AC3E}">
        <p14:creationId xmlns:p14="http://schemas.microsoft.com/office/powerpoint/2010/main" val="31448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source contribution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Years coding distributions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0081"/>
            <a:ext cx="2372138" cy="36933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Users by geometry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4FA805D-51CF-EC4C-99CF-9A21C508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43338"/>
            <a:ext cx="9939130" cy="5579165"/>
          </a:xfr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giving a geometry view that different country’s data</a:t>
            </a:r>
          </a:p>
          <a:p>
            <a:pPr lvl="1"/>
            <a:r>
              <a:rPr lang="en-US" dirty="0"/>
              <a:t>It gave the context we are using, like by country or state.</a:t>
            </a:r>
          </a:p>
          <a:p>
            <a:pPr lvl="1"/>
            <a:r>
              <a:rPr lang="en-US" dirty="0"/>
              <a:t>If the focus for data not total country based. But only story-teller only focus top 3 geometries, it can give the audience very straight-forward view.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214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It doesn’t give audience the details like the value or ranking</a:t>
            </a:r>
          </a:p>
          <a:p>
            <a:pPr lvl="1"/>
            <a:r>
              <a:rPr lang="en-US" dirty="0"/>
              <a:t>If story-teller wants to give further analysis, like above/beyond average, P90, map chart is not going to help.</a:t>
            </a:r>
          </a:p>
          <a:p>
            <a:pPr lvl="1"/>
            <a:r>
              <a:rPr lang="en-US" dirty="0"/>
              <a:t>Sometimes map is actually misleading and causes to draw the wrong conclusions about data(</a:t>
            </a:r>
            <a:r>
              <a:rPr lang="en-US" dirty="0" err="1"/>
              <a:t>Eg</a:t>
            </a:r>
            <a:r>
              <a:rPr lang="en-US" dirty="0"/>
              <a:t> look at India here you might not know why India has second participants in the world, may be by populations or their IT industry is good)</a:t>
            </a:r>
          </a:p>
          <a:p>
            <a:pPr lvl="1"/>
            <a:r>
              <a:rPr lang="en-US" dirty="0"/>
              <a:t>If story-teller want to focus on data and details, bar chart should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765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9F6BC-D1C1-D641-8ED2-E5E75753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569843"/>
            <a:ext cx="11635409" cy="5526157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Bar chart is good for categories type’s distribution, it gives intuitive relative relation between the categories for the audience</a:t>
            </a:r>
          </a:p>
          <a:p>
            <a:pPr lvl="1"/>
            <a:r>
              <a:rPr lang="en-US" dirty="0"/>
              <a:t>Bar chart summarizes a large data set by a simplified visual form.</a:t>
            </a:r>
          </a:p>
          <a:p>
            <a:pPr lvl="1"/>
            <a:r>
              <a:rPr lang="en-US" dirty="0"/>
              <a:t>Bar chart can be easily understood.</a:t>
            </a:r>
          </a:p>
          <a:p>
            <a:pPr lvl="1"/>
            <a:r>
              <a:rPr lang="en-US" dirty="0"/>
              <a:t>With using title and axis’s help, bar chart can deliver the central idea of the story.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3806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Bar chart doesn’t give the inside relationship between the category.</a:t>
            </a:r>
          </a:p>
          <a:p>
            <a:pPr lvl="1"/>
            <a:r>
              <a:rPr lang="en-US" dirty="0"/>
              <a:t>Since it’s simplicity, sometimes bar char need more explanation.</a:t>
            </a:r>
          </a:p>
          <a:p>
            <a:pPr lvl="1"/>
            <a:r>
              <a:rPr lang="en-US" dirty="0"/>
              <a:t>Different order of bar chart can express different key point of story, sometimes this could be misleading.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76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761</Words>
  <Application>Microsoft Macintosh PowerPoint</Application>
  <PresentationFormat>Widescreen</PresentationFormat>
  <Paragraphs>93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  <vt:lpstr>Map Chart Pros &amp; Cons</vt:lpstr>
      <vt:lpstr>Map Chart Pros &amp; Cons</vt:lpstr>
      <vt:lpstr>PowerPoint Presentation</vt:lpstr>
      <vt:lpstr>Bar Chart Pros &amp; Cons</vt:lpstr>
      <vt:lpstr>Bar Chart Pros &amp; Cons</vt:lpstr>
      <vt:lpstr>PowerPoint Presentation</vt:lpstr>
      <vt:lpstr>Pie Chart Pros &amp; Cons</vt:lpstr>
      <vt:lpstr>Bar Chart Pros &amp; Cons</vt:lpstr>
      <vt:lpstr>PowerPoint Presentation</vt:lpstr>
      <vt:lpstr>Line Chart Pros &amp; Cons</vt:lpstr>
      <vt:lpstr>Line Chart Pros &amp; Cons</vt:lpstr>
      <vt:lpstr>Redesign</vt:lpstr>
      <vt:lpstr>Redesign</vt:lpstr>
      <vt:lpstr>Redesign</vt:lpstr>
      <vt:lpstr>Redesign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22</cp:revision>
  <dcterms:created xsi:type="dcterms:W3CDTF">2019-03-26T22:03:07Z</dcterms:created>
  <dcterms:modified xsi:type="dcterms:W3CDTF">2019-04-02T21:10:00Z</dcterms:modified>
</cp:coreProperties>
</file>