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4694"/>
  </p:normalViewPr>
  <p:slideViewPr>
    <p:cSldViewPr snapToGrid="0" snapToObjects="1">
      <p:cViewPr varScale="1">
        <p:scale>
          <a:sx n="112" d="100"/>
          <a:sy n="112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56E5C-8E06-A64F-939F-6928F8AE2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Analytics and </a:t>
            </a:r>
            <a:br>
              <a:rPr lang="en-US" sz="3200" dirty="0"/>
            </a:br>
            <a:r>
              <a:rPr lang="en-US" sz="3200" dirty="0"/>
              <a:t>information virtualization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3C3F1-511C-3A4E-B859-773E5BC99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Haibo</a:t>
            </a:r>
            <a:r>
              <a:rPr lang="en-US" dirty="0"/>
              <a:t> </a:t>
            </a:r>
            <a:r>
              <a:rPr lang="en-US" dirty="0" err="1"/>
              <a:t>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4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Descriptive Data Mining - Conclusion (IP#4)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/>
          </a:p>
          <a:p>
            <a:pPr marL="62865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lang="en-US" altLang="en-US" sz="1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3183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Links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Code</a:t>
            </a:r>
          </a:p>
          <a:p>
            <a:pPr marL="1028700" lvl="1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3180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AF6AFE-DFF1-354F-939F-FE09780170BA}"/>
              </a:ext>
            </a:extLst>
          </p:cNvPr>
          <p:cNvSpPr txBox="1"/>
          <p:nvPr/>
        </p:nvSpPr>
        <p:spPr>
          <a:xfrm>
            <a:off x="1173892" y="1359243"/>
            <a:ext cx="100954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Source: </a:t>
            </a:r>
            <a:r>
              <a:rPr lang="en-US" sz="2800" dirty="0" err="1"/>
              <a:t>Stackoverflow</a:t>
            </a:r>
            <a:r>
              <a:rPr lang="en-US" sz="2800" dirty="0"/>
              <a:t> </a:t>
            </a:r>
            <a:r>
              <a:rPr lang="en-US" sz="2800" dirty="0" err="1"/>
              <a:t>BigQuery</a:t>
            </a:r>
            <a:r>
              <a:rPr lang="en-US" sz="2800" dirty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Stack Overflow is a question and answer website for professional programmers.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Many experienced programmers spend a lot of time on answering questions, people are honored by their contribution in Stack Overflow(R</a:t>
            </a:r>
            <a:r>
              <a:rPr lang="en-US" altLang="zh-CN" sz="2400" dirty="0"/>
              <a:t>eliable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Stack Overflow represents the biggest programmer group in the world. (</a:t>
            </a:r>
            <a:r>
              <a:rPr lang="en-US" sz="2400" dirty="0" err="1"/>
              <a:t>Representive</a:t>
            </a:r>
            <a:r>
              <a:rPr lang="en-US" sz="2400" dirty="0"/>
              <a:t>)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Stack Overflow has great variety coverage on all kind of technologies. Stack Overflow has launched in 2008, it keeps thriving. (High quality)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Stack Overflow has open Data everyone can access and it keeps updated.(Accessible)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Source - Quality of the datasets(IP#1)</a:t>
            </a:r>
          </a:p>
        </p:txBody>
      </p:sp>
    </p:spTree>
    <p:extLst>
      <p:ext uri="{BB962C8B-B14F-4D97-AF65-F5344CB8AC3E}">
        <p14:creationId xmlns:p14="http://schemas.microsoft.com/office/powerpoint/2010/main" val="102025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AF6AFE-DFF1-354F-939F-FE09780170BA}"/>
              </a:ext>
            </a:extLst>
          </p:cNvPr>
          <p:cNvSpPr txBox="1"/>
          <p:nvPr/>
        </p:nvSpPr>
        <p:spPr>
          <a:xfrm>
            <a:off x="1173892" y="1359243"/>
            <a:ext cx="100954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What’s interested me 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what's the technology is hottest in the computer science world right now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what's the trend,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what could be next important technology.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How's the technologies trend affected by geography and why there is geography effect.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Motivation - Quality of the problem (IP#1)</a:t>
            </a:r>
          </a:p>
        </p:txBody>
      </p:sp>
    </p:spTree>
    <p:extLst>
      <p:ext uri="{BB962C8B-B14F-4D97-AF65-F5344CB8AC3E}">
        <p14:creationId xmlns:p14="http://schemas.microsoft.com/office/powerpoint/2010/main" val="161948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AF6AFE-DFF1-354F-939F-FE09780170BA}"/>
              </a:ext>
            </a:extLst>
          </p:cNvPr>
          <p:cNvSpPr txBox="1"/>
          <p:nvPr/>
        </p:nvSpPr>
        <p:spPr>
          <a:xfrm>
            <a:off x="1173892" y="1359243"/>
            <a:ext cx="100954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Using a python program sampling 10K data to csv files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Import data to Tableau Prep, change all date time type and remove most of null value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Convert id as string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Split tags into multiple keywords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Group posts by different keywords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Union a couple of tags number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Group post by year based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Output result to a csv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ETL strategy and procedures(IP#2)</a:t>
            </a:r>
          </a:p>
        </p:txBody>
      </p:sp>
    </p:spTree>
    <p:extLst>
      <p:ext uri="{BB962C8B-B14F-4D97-AF65-F5344CB8AC3E}">
        <p14:creationId xmlns:p14="http://schemas.microsoft.com/office/powerpoint/2010/main" val="361037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Results (IP#2)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3DE443-4E88-C643-8FEF-95278131F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27" y="1189571"/>
            <a:ext cx="10367319" cy="52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2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Quality (IP#2)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E35CA-EFBC-3E4D-BECF-D3D49930FBD0}"/>
              </a:ext>
            </a:extLst>
          </p:cNvPr>
          <p:cNvSpPr txBox="1"/>
          <p:nvPr/>
        </p:nvSpPr>
        <p:spPr>
          <a:xfrm>
            <a:off x="1173892" y="1359243"/>
            <a:ext cx="100954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Top 100 technologies are well known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Covered year 2008 to year 2018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Some years seems missing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085D6-991B-8C40-9D35-6C72644CD7E0}"/>
              </a:ext>
            </a:extLst>
          </p:cNvPr>
          <p:cNvSpPr txBox="1"/>
          <p:nvPr/>
        </p:nvSpPr>
        <p:spPr>
          <a:xfrm>
            <a:off x="1173891" y="3538151"/>
            <a:ext cx="100954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TODO: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Using bigger sample rate to check if we can find missing year data </a:t>
            </a:r>
          </a:p>
        </p:txBody>
      </p:sp>
    </p:spTree>
    <p:extLst>
      <p:ext uri="{BB962C8B-B14F-4D97-AF65-F5344CB8AC3E}">
        <p14:creationId xmlns:p14="http://schemas.microsoft.com/office/powerpoint/2010/main" val="412420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Descriptive Statistics - Analysis (IP#3)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/>
              <a:t>Data</a:t>
            </a:r>
            <a:r>
              <a:rPr lang="en-US" altLang="en-US" sz="3200" dirty="0"/>
              <a:t> 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Tag – Categorical Type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Year - Categorical Type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Number – Quantitative Type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/>
              <a:t>Analysis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Population – Mean, Median, Mode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Number more than 100 </a:t>
            </a:r>
            <a:r>
              <a:rPr lang="en-US" altLang="zh-CN" sz="2400" dirty="0"/>
              <a:t>– Mean, Median, Mode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Population - </a:t>
            </a:r>
            <a:r>
              <a:rPr lang="en-US" sz="2400" dirty="0"/>
              <a:t>Range, Variance, Standard Deviation, Coefficient of Variation</a:t>
            </a:r>
            <a:endParaRPr lang="en-US" altLang="zh-CN" sz="24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Number more than 100 - </a:t>
            </a:r>
            <a:r>
              <a:rPr lang="en-US" sz="2400" dirty="0"/>
              <a:t>Range, Variance, Standard Deviation, Coefficient of Variation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Covariance/Correlation between top 10 tag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3141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Descriptive Statistics - Conclusion (IP#3)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Population data is not accurate, it’s more meaning </a:t>
            </a:r>
            <a:r>
              <a:rPr lang="en-US" altLang="en-US" sz="3200" dirty="0" err="1"/>
              <a:t>ful</a:t>
            </a:r>
            <a:r>
              <a:rPr lang="en-US" altLang="en-US" sz="3200" dirty="0"/>
              <a:t> number is greater than 100(Median of population is 2, and mean is 12, range is 9812)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Some year some technology become very popular. </a:t>
            </a:r>
            <a:r>
              <a:rPr lang="en-US" altLang="en-US" sz="3200" dirty="0" err="1"/>
              <a:t>Eg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.net</a:t>
            </a:r>
            <a:r>
              <a:rPr lang="en-US" altLang="en-US" sz="3200" dirty="0"/>
              <a:t> is popular at from year 2011 to year 2014, </a:t>
            </a:r>
            <a:r>
              <a:rPr lang="en-US" altLang="en-US" sz="3200" dirty="0" err="1"/>
              <a:t>javascript</a:t>
            </a:r>
            <a:r>
              <a:rPr lang="en-US" altLang="en-US" sz="3200" dirty="0"/>
              <a:t> at year 2017 to year 2018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Technology usage like C/C++ are related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767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AC2C86-314D-C84A-A3BF-C8810037B47E}"/>
              </a:ext>
            </a:extLst>
          </p:cNvPr>
          <p:cNvSpPr txBox="1"/>
          <p:nvPr/>
        </p:nvSpPr>
        <p:spPr>
          <a:xfrm>
            <a:off x="1173892" y="420130"/>
            <a:ext cx="10157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4400" dirty="0"/>
              <a:t>Descriptive Data Mining (IP#4)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BF1D4-5981-DE45-A564-E16ED6CC1451}"/>
              </a:ext>
            </a:extLst>
          </p:cNvPr>
          <p:cNvSpPr txBox="1"/>
          <p:nvPr/>
        </p:nvSpPr>
        <p:spPr>
          <a:xfrm>
            <a:off x="1173892" y="1189571"/>
            <a:ext cx="100954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Question</a:t>
            </a:r>
          </a:p>
          <a:p>
            <a:pPr marL="1028700" lvl="1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dirty="0"/>
              <a:t>Cluster user based their community behavior</a:t>
            </a:r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User table</a:t>
            </a:r>
          </a:p>
          <a:p>
            <a:pPr marL="62865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sz="1600" dirty="0"/>
              <a:t>reputation – quantitative</a:t>
            </a:r>
          </a:p>
          <a:p>
            <a:pPr marL="62865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600" dirty="0" err="1"/>
              <a:t>up_votes</a:t>
            </a:r>
            <a:r>
              <a:rPr lang="en-US" altLang="en-US" sz="1600" dirty="0"/>
              <a:t> - </a:t>
            </a:r>
            <a:r>
              <a:rPr lang="en-US" sz="1600" dirty="0"/>
              <a:t>quantitative</a:t>
            </a:r>
            <a:endParaRPr lang="en-US" altLang="en-US" sz="1600" dirty="0"/>
          </a:p>
          <a:p>
            <a:pPr marL="62865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600" dirty="0" err="1"/>
              <a:t>down_votes</a:t>
            </a:r>
            <a:r>
              <a:rPr lang="en-US" altLang="en-US" sz="1600" dirty="0"/>
              <a:t> - </a:t>
            </a:r>
            <a:r>
              <a:rPr lang="en-US" sz="1600" dirty="0"/>
              <a:t>quantitative</a:t>
            </a:r>
            <a:endParaRPr lang="en-US" altLang="en-US" sz="1600" dirty="0"/>
          </a:p>
          <a:p>
            <a:pPr marL="62865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600" dirty="0"/>
              <a:t>views  - </a:t>
            </a:r>
            <a:r>
              <a:rPr lang="en-US" sz="1600" dirty="0"/>
              <a:t>quantitative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Analysis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Result -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/>
          </a:p>
          <a:p>
            <a:pPr marL="62865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lang="en-US" altLang="en-US" sz="1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571500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7684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212</TotalTime>
  <Words>417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Tw Cen MT</vt:lpstr>
      <vt:lpstr>Wingdings</vt:lpstr>
      <vt:lpstr>Circuit</vt:lpstr>
      <vt:lpstr>Data Analytics and  information virtualization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and  information virtualization project</dc:title>
  <dc:creator>Haibo Yan</dc:creator>
  <cp:lastModifiedBy>Haibo Yan</cp:lastModifiedBy>
  <cp:revision>14</cp:revision>
  <dcterms:created xsi:type="dcterms:W3CDTF">2019-02-14T16:53:13Z</dcterms:created>
  <dcterms:modified xsi:type="dcterms:W3CDTF">2019-02-19T06:25:13Z</dcterms:modified>
</cp:coreProperties>
</file>