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99" d="100"/>
          <a:sy n="99"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E1D-3F53-48C7-851B-011356C501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3919C-A090-4C01-88A5-935D9C5F7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058BFC-7F3C-4D95-B6BD-76FCBF9333BD}"/>
              </a:ext>
            </a:extLst>
          </p:cNvPr>
          <p:cNvSpPr>
            <a:spLocks noGrp="1"/>
          </p:cNvSpPr>
          <p:nvPr>
            <p:ph type="dt" sz="half" idx="10"/>
          </p:nvPr>
        </p:nvSpPr>
        <p:spPr/>
        <p:txBody>
          <a:bodyPr/>
          <a:lstStyle/>
          <a:p>
            <a:fld id="{AA68C884-943E-4557-9FDF-D6C7AD5E5AFC}" type="datetimeFigureOut">
              <a:rPr lang="en-US" smtClean="0"/>
              <a:t>2/5/2019</a:t>
            </a:fld>
            <a:endParaRPr lang="en-US"/>
          </a:p>
        </p:txBody>
      </p:sp>
      <p:sp>
        <p:nvSpPr>
          <p:cNvPr id="5" name="Footer Placeholder 4">
            <a:extLst>
              <a:ext uri="{FF2B5EF4-FFF2-40B4-BE49-F238E27FC236}">
                <a16:creationId xmlns:a16="http://schemas.microsoft.com/office/drawing/2014/main" id="{D47D4E36-DF30-4A3F-95B4-B95956AD0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2B7F5-6884-4156-8D0D-BF26B9B52811}"/>
              </a:ext>
            </a:extLst>
          </p:cNvPr>
          <p:cNvSpPr>
            <a:spLocks noGrp="1"/>
          </p:cNvSpPr>
          <p:nvPr>
            <p:ph type="sldNum" sz="quarter" idx="12"/>
          </p:nvPr>
        </p:nvSpPr>
        <p:spPr/>
        <p:txBody>
          <a:bodyPr/>
          <a:lstStyle/>
          <a:p>
            <a:fld id="{3555FAD7-0849-4004-A3C4-C0D63228A00F}" type="slidenum">
              <a:rPr lang="en-US" smtClean="0"/>
              <a:t>‹#›</a:t>
            </a:fld>
            <a:endParaRPr lang="en-US"/>
          </a:p>
        </p:txBody>
      </p:sp>
    </p:spTree>
    <p:extLst>
      <p:ext uri="{BB962C8B-B14F-4D97-AF65-F5344CB8AC3E}">
        <p14:creationId xmlns:p14="http://schemas.microsoft.com/office/powerpoint/2010/main" val="89525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6C69-6E19-43FB-ADA9-0ECC26FC2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501C0D-8F7C-4E9A-9296-0B3D2095EC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098EA-0FE1-4980-A001-9C9937C77026}"/>
              </a:ext>
            </a:extLst>
          </p:cNvPr>
          <p:cNvSpPr>
            <a:spLocks noGrp="1"/>
          </p:cNvSpPr>
          <p:nvPr>
            <p:ph type="dt" sz="half" idx="10"/>
          </p:nvPr>
        </p:nvSpPr>
        <p:spPr/>
        <p:txBody>
          <a:bodyPr/>
          <a:lstStyle/>
          <a:p>
            <a:fld id="{AA68C884-943E-4557-9FDF-D6C7AD5E5AFC}" type="datetimeFigureOut">
              <a:rPr lang="en-US" smtClean="0"/>
              <a:t>2/5/2019</a:t>
            </a:fld>
            <a:endParaRPr lang="en-US"/>
          </a:p>
        </p:txBody>
      </p:sp>
      <p:sp>
        <p:nvSpPr>
          <p:cNvPr id="5" name="Footer Placeholder 4">
            <a:extLst>
              <a:ext uri="{FF2B5EF4-FFF2-40B4-BE49-F238E27FC236}">
                <a16:creationId xmlns:a16="http://schemas.microsoft.com/office/drawing/2014/main" id="{9C616387-CFC4-4D7D-8D3D-73CF64B1E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34468-D617-4DF8-BA97-A664DE0C492E}"/>
              </a:ext>
            </a:extLst>
          </p:cNvPr>
          <p:cNvSpPr>
            <a:spLocks noGrp="1"/>
          </p:cNvSpPr>
          <p:nvPr>
            <p:ph type="sldNum" sz="quarter" idx="12"/>
          </p:nvPr>
        </p:nvSpPr>
        <p:spPr/>
        <p:txBody>
          <a:bodyPr/>
          <a:lstStyle/>
          <a:p>
            <a:fld id="{3555FAD7-0849-4004-A3C4-C0D63228A00F}" type="slidenum">
              <a:rPr lang="en-US" smtClean="0"/>
              <a:t>‹#›</a:t>
            </a:fld>
            <a:endParaRPr lang="en-US"/>
          </a:p>
        </p:txBody>
      </p:sp>
    </p:spTree>
    <p:extLst>
      <p:ext uri="{BB962C8B-B14F-4D97-AF65-F5344CB8AC3E}">
        <p14:creationId xmlns:p14="http://schemas.microsoft.com/office/powerpoint/2010/main" val="1652227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9315C0-12BC-4515-8D19-A4E371AC6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9033A7-2959-41FE-9D4A-22A0F8EE7E6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A9756-E5DA-4082-BDE3-AD0F7E9EF73A}"/>
              </a:ext>
            </a:extLst>
          </p:cNvPr>
          <p:cNvSpPr>
            <a:spLocks noGrp="1"/>
          </p:cNvSpPr>
          <p:nvPr>
            <p:ph type="dt" sz="half" idx="10"/>
          </p:nvPr>
        </p:nvSpPr>
        <p:spPr/>
        <p:txBody>
          <a:bodyPr/>
          <a:lstStyle/>
          <a:p>
            <a:fld id="{AA68C884-943E-4557-9FDF-D6C7AD5E5AFC}" type="datetimeFigureOut">
              <a:rPr lang="en-US" smtClean="0"/>
              <a:t>2/5/2019</a:t>
            </a:fld>
            <a:endParaRPr lang="en-US"/>
          </a:p>
        </p:txBody>
      </p:sp>
      <p:sp>
        <p:nvSpPr>
          <p:cNvPr id="5" name="Footer Placeholder 4">
            <a:extLst>
              <a:ext uri="{FF2B5EF4-FFF2-40B4-BE49-F238E27FC236}">
                <a16:creationId xmlns:a16="http://schemas.microsoft.com/office/drawing/2014/main" id="{440256F0-7E01-468E-9C73-6703C30D5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7CC6B-142F-4105-9E9B-5792AAEF612A}"/>
              </a:ext>
            </a:extLst>
          </p:cNvPr>
          <p:cNvSpPr>
            <a:spLocks noGrp="1"/>
          </p:cNvSpPr>
          <p:nvPr>
            <p:ph type="sldNum" sz="quarter" idx="12"/>
          </p:nvPr>
        </p:nvSpPr>
        <p:spPr/>
        <p:txBody>
          <a:bodyPr/>
          <a:lstStyle/>
          <a:p>
            <a:fld id="{3555FAD7-0849-4004-A3C4-C0D63228A00F}" type="slidenum">
              <a:rPr lang="en-US" smtClean="0"/>
              <a:t>‹#›</a:t>
            </a:fld>
            <a:endParaRPr lang="en-US"/>
          </a:p>
        </p:txBody>
      </p:sp>
    </p:spTree>
    <p:extLst>
      <p:ext uri="{BB962C8B-B14F-4D97-AF65-F5344CB8AC3E}">
        <p14:creationId xmlns:p14="http://schemas.microsoft.com/office/powerpoint/2010/main" val="3385380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4054-E4D3-480E-9E56-C440BBF4F4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6DBB2A-8B80-4DF0-ADD9-239922DA5C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79A60-C61B-49BF-BDF7-74306AD797C0}"/>
              </a:ext>
            </a:extLst>
          </p:cNvPr>
          <p:cNvSpPr>
            <a:spLocks noGrp="1"/>
          </p:cNvSpPr>
          <p:nvPr>
            <p:ph type="dt" sz="half" idx="10"/>
          </p:nvPr>
        </p:nvSpPr>
        <p:spPr/>
        <p:txBody>
          <a:bodyPr/>
          <a:lstStyle/>
          <a:p>
            <a:fld id="{AA68C884-943E-4557-9FDF-D6C7AD5E5AFC}" type="datetimeFigureOut">
              <a:rPr lang="en-US" smtClean="0"/>
              <a:t>2/5/2019</a:t>
            </a:fld>
            <a:endParaRPr lang="en-US"/>
          </a:p>
        </p:txBody>
      </p:sp>
      <p:sp>
        <p:nvSpPr>
          <p:cNvPr id="5" name="Footer Placeholder 4">
            <a:extLst>
              <a:ext uri="{FF2B5EF4-FFF2-40B4-BE49-F238E27FC236}">
                <a16:creationId xmlns:a16="http://schemas.microsoft.com/office/drawing/2014/main" id="{EFFCB4FE-024C-431D-AD0F-934608499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C28A5-316D-4543-B1ED-5A3CBED5FDDB}"/>
              </a:ext>
            </a:extLst>
          </p:cNvPr>
          <p:cNvSpPr>
            <a:spLocks noGrp="1"/>
          </p:cNvSpPr>
          <p:nvPr>
            <p:ph type="sldNum" sz="quarter" idx="12"/>
          </p:nvPr>
        </p:nvSpPr>
        <p:spPr/>
        <p:txBody>
          <a:bodyPr/>
          <a:lstStyle/>
          <a:p>
            <a:fld id="{3555FAD7-0849-4004-A3C4-C0D63228A00F}" type="slidenum">
              <a:rPr lang="en-US" smtClean="0"/>
              <a:t>‹#›</a:t>
            </a:fld>
            <a:endParaRPr lang="en-US"/>
          </a:p>
        </p:txBody>
      </p:sp>
    </p:spTree>
    <p:extLst>
      <p:ext uri="{BB962C8B-B14F-4D97-AF65-F5344CB8AC3E}">
        <p14:creationId xmlns:p14="http://schemas.microsoft.com/office/powerpoint/2010/main" val="163569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DEE5-ECF1-4A32-8FB7-404010C01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C69DB7-F34E-4A14-BBE9-A652136DF4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2D443A-5F1E-4CFA-BC3E-31E74258D5AD}"/>
              </a:ext>
            </a:extLst>
          </p:cNvPr>
          <p:cNvSpPr>
            <a:spLocks noGrp="1"/>
          </p:cNvSpPr>
          <p:nvPr>
            <p:ph type="dt" sz="half" idx="10"/>
          </p:nvPr>
        </p:nvSpPr>
        <p:spPr/>
        <p:txBody>
          <a:bodyPr/>
          <a:lstStyle/>
          <a:p>
            <a:fld id="{AA68C884-943E-4557-9FDF-D6C7AD5E5AFC}" type="datetimeFigureOut">
              <a:rPr lang="en-US" smtClean="0"/>
              <a:t>2/5/2019</a:t>
            </a:fld>
            <a:endParaRPr lang="en-US"/>
          </a:p>
        </p:txBody>
      </p:sp>
      <p:sp>
        <p:nvSpPr>
          <p:cNvPr id="5" name="Footer Placeholder 4">
            <a:extLst>
              <a:ext uri="{FF2B5EF4-FFF2-40B4-BE49-F238E27FC236}">
                <a16:creationId xmlns:a16="http://schemas.microsoft.com/office/drawing/2014/main" id="{43AEABC1-BFFB-47CD-BA18-54A3119DF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36BC1-1E95-4715-9CC8-25420DCAD95A}"/>
              </a:ext>
            </a:extLst>
          </p:cNvPr>
          <p:cNvSpPr>
            <a:spLocks noGrp="1"/>
          </p:cNvSpPr>
          <p:nvPr>
            <p:ph type="sldNum" sz="quarter" idx="12"/>
          </p:nvPr>
        </p:nvSpPr>
        <p:spPr/>
        <p:txBody>
          <a:bodyPr/>
          <a:lstStyle/>
          <a:p>
            <a:fld id="{3555FAD7-0849-4004-A3C4-C0D63228A00F}" type="slidenum">
              <a:rPr lang="en-US" smtClean="0"/>
              <a:t>‹#›</a:t>
            </a:fld>
            <a:endParaRPr lang="en-US"/>
          </a:p>
        </p:txBody>
      </p:sp>
    </p:spTree>
    <p:extLst>
      <p:ext uri="{BB962C8B-B14F-4D97-AF65-F5344CB8AC3E}">
        <p14:creationId xmlns:p14="http://schemas.microsoft.com/office/powerpoint/2010/main" val="174481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F185-788B-4561-A3DF-92846B63A7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AFBA2-3661-412F-B6E7-97E5884371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0C0539-EBB9-4B5E-B8EA-48E3D182EC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22B156-4481-4C1F-9418-59C5E8079FB6}"/>
              </a:ext>
            </a:extLst>
          </p:cNvPr>
          <p:cNvSpPr>
            <a:spLocks noGrp="1"/>
          </p:cNvSpPr>
          <p:nvPr>
            <p:ph type="dt" sz="half" idx="10"/>
          </p:nvPr>
        </p:nvSpPr>
        <p:spPr/>
        <p:txBody>
          <a:bodyPr/>
          <a:lstStyle/>
          <a:p>
            <a:fld id="{AA68C884-943E-4557-9FDF-D6C7AD5E5AFC}" type="datetimeFigureOut">
              <a:rPr lang="en-US" smtClean="0"/>
              <a:t>2/5/2019</a:t>
            </a:fld>
            <a:endParaRPr lang="en-US"/>
          </a:p>
        </p:txBody>
      </p:sp>
      <p:sp>
        <p:nvSpPr>
          <p:cNvPr id="6" name="Footer Placeholder 5">
            <a:extLst>
              <a:ext uri="{FF2B5EF4-FFF2-40B4-BE49-F238E27FC236}">
                <a16:creationId xmlns:a16="http://schemas.microsoft.com/office/drawing/2014/main" id="{5EE72B34-80B5-406C-A46C-CFC84DAE7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5CB1C-F11E-4FBB-B87F-CA13176BF4E0}"/>
              </a:ext>
            </a:extLst>
          </p:cNvPr>
          <p:cNvSpPr>
            <a:spLocks noGrp="1"/>
          </p:cNvSpPr>
          <p:nvPr>
            <p:ph type="sldNum" sz="quarter" idx="12"/>
          </p:nvPr>
        </p:nvSpPr>
        <p:spPr/>
        <p:txBody>
          <a:bodyPr/>
          <a:lstStyle/>
          <a:p>
            <a:fld id="{3555FAD7-0849-4004-A3C4-C0D63228A00F}" type="slidenum">
              <a:rPr lang="en-US" smtClean="0"/>
              <a:t>‹#›</a:t>
            </a:fld>
            <a:endParaRPr lang="en-US"/>
          </a:p>
        </p:txBody>
      </p:sp>
    </p:spTree>
    <p:extLst>
      <p:ext uri="{BB962C8B-B14F-4D97-AF65-F5344CB8AC3E}">
        <p14:creationId xmlns:p14="http://schemas.microsoft.com/office/powerpoint/2010/main" val="161681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AC23-16F7-4865-A0D6-71A01F87C0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9F2200-5466-4F66-A4AF-93B8EF672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788A56-4E1E-4A14-A119-A95C2BA21B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EC90A2-3D12-4B4A-8D10-5AD582E85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096AD6-A09B-484A-B7F1-1BE8A5EA96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7D3FD3-1AB1-4CC9-B836-341B7E44CDBF}"/>
              </a:ext>
            </a:extLst>
          </p:cNvPr>
          <p:cNvSpPr>
            <a:spLocks noGrp="1"/>
          </p:cNvSpPr>
          <p:nvPr>
            <p:ph type="dt" sz="half" idx="10"/>
          </p:nvPr>
        </p:nvSpPr>
        <p:spPr/>
        <p:txBody>
          <a:bodyPr/>
          <a:lstStyle/>
          <a:p>
            <a:fld id="{AA68C884-943E-4557-9FDF-D6C7AD5E5AFC}" type="datetimeFigureOut">
              <a:rPr lang="en-US" smtClean="0"/>
              <a:t>2/5/2019</a:t>
            </a:fld>
            <a:endParaRPr lang="en-US"/>
          </a:p>
        </p:txBody>
      </p:sp>
      <p:sp>
        <p:nvSpPr>
          <p:cNvPr id="8" name="Footer Placeholder 7">
            <a:extLst>
              <a:ext uri="{FF2B5EF4-FFF2-40B4-BE49-F238E27FC236}">
                <a16:creationId xmlns:a16="http://schemas.microsoft.com/office/drawing/2014/main" id="{8177A8ED-AF13-47EF-B803-BD4865AB9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0818AF-AB2B-49F1-9E8B-BF43A95658BF}"/>
              </a:ext>
            </a:extLst>
          </p:cNvPr>
          <p:cNvSpPr>
            <a:spLocks noGrp="1"/>
          </p:cNvSpPr>
          <p:nvPr>
            <p:ph type="sldNum" sz="quarter" idx="12"/>
          </p:nvPr>
        </p:nvSpPr>
        <p:spPr/>
        <p:txBody>
          <a:bodyPr/>
          <a:lstStyle/>
          <a:p>
            <a:fld id="{3555FAD7-0849-4004-A3C4-C0D63228A00F}" type="slidenum">
              <a:rPr lang="en-US" smtClean="0"/>
              <a:t>‹#›</a:t>
            </a:fld>
            <a:endParaRPr lang="en-US"/>
          </a:p>
        </p:txBody>
      </p:sp>
    </p:spTree>
    <p:extLst>
      <p:ext uri="{BB962C8B-B14F-4D97-AF65-F5344CB8AC3E}">
        <p14:creationId xmlns:p14="http://schemas.microsoft.com/office/powerpoint/2010/main" val="292876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F7B7-D16D-44C0-AD78-25176756A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5F680C-3F30-4B14-BF3B-AE1C5EBF207B}"/>
              </a:ext>
            </a:extLst>
          </p:cNvPr>
          <p:cNvSpPr>
            <a:spLocks noGrp="1"/>
          </p:cNvSpPr>
          <p:nvPr>
            <p:ph type="dt" sz="half" idx="10"/>
          </p:nvPr>
        </p:nvSpPr>
        <p:spPr/>
        <p:txBody>
          <a:bodyPr/>
          <a:lstStyle/>
          <a:p>
            <a:fld id="{AA68C884-943E-4557-9FDF-D6C7AD5E5AFC}" type="datetimeFigureOut">
              <a:rPr lang="en-US" smtClean="0"/>
              <a:t>2/5/2019</a:t>
            </a:fld>
            <a:endParaRPr lang="en-US"/>
          </a:p>
        </p:txBody>
      </p:sp>
      <p:sp>
        <p:nvSpPr>
          <p:cNvPr id="4" name="Footer Placeholder 3">
            <a:extLst>
              <a:ext uri="{FF2B5EF4-FFF2-40B4-BE49-F238E27FC236}">
                <a16:creationId xmlns:a16="http://schemas.microsoft.com/office/drawing/2014/main" id="{B8B19213-8858-425E-B83F-46356C3541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173B-937C-4B1F-86DF-28F9FEFB75BB}"/>
              </a:ext>
            </a:extLst>
          </p:cNvPr>
          <p:cNvSpPr>
            <a:spLocks noGrp="1"/>
          </p:cNvSpPr>
          <p:nvPr>
            <p:ph type="sldNum" sz="quarter" idx="12"/>
          </p:nvPr>
        </p:nvSpPr>
        <p:spPr/>
        <p:txBody>
          <a:bodyPr/>
          <a:lstStyle/>
          <a:p>
            <a:fld id="{3555FAD7-0849-4004-A3C4-C0D63228A00F}" type="slidenum">
              <a:rPr lang="en-US" smtClean="0"/>
              <a:t>‹#›</a:t>
            </a:fld>
            <a:endParaRPr lang="en-US"/>
          </a:p>
        </p:txBody>
      </p:sp>
    </p:spTree>
    <p:extLst>
      <p:ext uri="{BB962C8B-B14F-4D97-AF65-F5344CB8AC3E}">
        <p14:creationId xmlns:p14="http://schemas.microsoft.com/office/powerpoint/2010/main" val="2036753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99F03A-1963-472B-B814-2B329245BF64}"/>
              </a:ext>
            </a:extLst>
          </p:cNvPr>
          <p:cNvSpPr>
            <a:spLocks noGrp="1"/>
          </p:cNvSpPr>
          <p:nvPr>
            <p:ph type="dt" sz="half" idx="10"/>
          </p:nvPr>
        </p:nvSpPr>
        <p:spPr/>
        <p:txBody>
          <a:bodyPr/>
          <a:lstStyle/>
          <a:p>
            <a:fld id="{AA68C884-943E-4557-9FDF-D6C7AD5E5AFC}" type="datetimeFigureOut">
              <a:rPr lang="en-US" smtClean="0"/>
              <a:t>2/5/2019</a:t>
            </a:fld>
            <a:endParaRPr lang="en-US"/>
          </a:p>
        </p:txBody>
      </p:sp>
      <p:sp>
        <p:nvSpPr>
          <p:cNvPr id="3" name="Footer Placeholder 2">
            <a:extLst>
              <a:ext uri="{FF2B5EF4-FFF2-40B4-BE49-F238E27FC236}">
                <a16:creationId xmlns:a16="http://schemas.microsoft.com/office/drawing/2014/main" id="{AAA2D2B6-18FE-49D8-90CF-D6FE911052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5AEE38-FB6B-4E8E-8B3D-93DA01D4A880}"/>
              </a:ext>
            </a:extLst>
          </p:cNvPr>
          <p:cNvSpPr>
            <a:spLocks noGrp="1"/>
          </p:cNvSpPr>
          <p:nvPr>
            <p:ph type="sldNum" sz="quarter" idx="12"/>
          </p:nvPr>
        </p:nvSpPr>
        <p:spPr/>
        <p:txBody>
          <a:bodyPr/>
          <a:lstStyle/>
          <a:p>
            <a:fld id="{3555FAD7-0849-4004-A3C4-C0D63228A00F}" type="slidenum">
              <a:rPr lang="en-US" smtClean="0"/>
              <a:t>‹#›</a:t>
            </a:fld>
            <a:endParaRPr lang="en-US"/>
          </a:p>
        </p:txBody>
      </p:sp>
    </p:spTree>
    <p:extLst>
      <p:ext uri="{BB962C8B-B14F-4D97-AF65-F5344CB8AC3E}">
        <p14:creationId xmlns:p14="http://schemas.microsoft.com/office/powerpoint/2010/main" val="265276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FFA5E-49D9-4871-9ACF-6BF3181A2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9437B2-11D1-4548-B3A5-52F26FE477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C8B63-4590-4738-A835-D9E252125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409C4-46D7-43DC-8FA0-FE1A9973C954}"/>
              </a:ext>
            </a:extLst>
          </p:cNvPr>
          <p:cNvSpPr>
            <a:spLocks noGrp="1"/>
          </p:cNvSpPr>
          <p:nvPr>
            <p:ph type="dt" sz="half" idx="10"/>
          </p:nvPr>
        </p:nvSpPr>
        <p:spPr/>
        <p:txBody>
          <a:bodyPr/>
          <a:lstStyle/>
          <a:p>
            <a:fld id="{AA68C884-943E-4557-9FDF-D6C7AD5E5AFC}" type="datetimeFigureOut">
              <a:rPr lang="en-US" smtClean="0"/>
              <a:t>2/5/2019</a:t>
            </a:fld>
            <a:endParaRPr lang="en-US"/>
          </a:p>
        </p:txBody>
      </p:sp>
      <p:sp>
        <p:nvSpPr>
          <p:cNvPr id="6" name="Footer Placeholder 5">
            <a:extLst>
              <a:ext uri="{FF2B5EF4-FFF2-40B4-BE49-F238E27FC236}">
                <a16:creationId xmlns:a16="http://schemas.microsoft.com/office/drawing/2014/main" id="{4F343F97-52C6-473A-AF64-BBF8DE304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0F4E9-CF55-4B24-AB4E-7CAEEBD41DB7}"/>
              </a:ext>
            </a:extLst>
          </p:cNvPr>
          <p:cNvSpPr>
            <a:spLocks noGrp="1"/>
          </p:cNvSpPr>
          <p:nvPr>
            <p:ph type="sldNum" sz="quarter" idx="12"/>
          </p:nvPr>
        </p:nvSpPr>
        <p:spPr/>
        <p:txBody>
          <a:bodyPr/>
          <a:lstStyle/>
          <a:p>
            <a:fld id="{3555FAD7-0849-4004-A3C4-C0D63228A00F}" type="slidenum">
              <a:rPr lang="en-US" smtClean="0"/>
              <a:t>‹#›</a:t>
            </a:fld>
            <a:endParaRPr lang="en-US"/>
          </a:p>
        </p:txBody>
      </p:sp>
    </p:spTree>
    <p:extLst>
      <p:ext uri="{BB962C8B-B14F-4D97-AF65-F5344CB8AC3E}">
        <p14:creationId xmlns:p14="http://schemas.microsoft.com/office/powerpoint/2010/main" val="359961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B3C6-4A0B-41C2-9FEF-AE2B1D691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710FF4-7566-4035-A259-319C97C04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5B5DB9-898A-4D15-9016-0B4735C8B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AE94CD-8A4A-4145-A938-D76D95294E9F}"/>
              </a:ext>
            </a:extLst>
          </p:cNvPr>
          <p:cNvSpPr>
            <a:spLocks noGrp="1"/>
          </p:cNvSpPr>
          <p:nvPr>
            <p:ph type="dt" sz="half" idx="10"/>
          </p:nvPr>
        </p:nvSpPr>
        <p:spPr/>
        <p:txBody>
          <a:bodyPr/>
          <a:lstStyle/>
          <a:p>
            <a:fld id="{AA68C884-943E-4557-9FDF-D6C7AD5E5AFC}" type="datetimeFigureOut">
              <a:rPr lang="en-US" smtClean="0"/>
              <a:t>2/5/2019</a:t>
            </a:fld>
            <a:endParaRPr lang="en-US"/>
          </a:p>
        </p:txBody>
      </p:sp>
      <p:sp>
        <p:nvSpPr>
          <p:cNvPr id="6" name="Footer Placeholder 5">
            <a:extLst>
              <a:ext uri="{FF2B5EF4-FFF2-40B4-BE49-F238E27FC236}">
                <a16:creationId xmlns:a16="http://schemas.microsoft.com/office/drawing/2014/main" id="{13A90EF8-E1C5-417D-A898-BF6F0FC4BB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5B6D4-11D5-4229-8AD2-0ED307064916}"/>
              </a:ext>
            </a:extLst>
          </p:cNvPr>
          <p:cNvSpPr>
            <a:spLocks noGrp="1"/>
          </p:cNvSpPr>
          <p:nvPr>
            <p:ph type="sldNum" sz="quarter" idx="12"/>
          </p:nvPr>
        </p:nvSpPr>
        <p:spPr/>
        <p:txBody>
          <a:bodyPr/>
          <a:lstStyle/>
          <a:p>
            <a:fld id="{3555FAD7-0849-4004-A3C4-C0D63228A00F}" type="slidenum">
              <a:rPr lang="en-US" smtClean="0"/>
              <a:t>‹#›</a:t>
            </a:fld>
            <a:endParaRPr lang="en-US"/>
          </a:p>
        </p:txBody>
      </p:sp>
    </p:spTree>
    <p:extLst>
      <p:ext uri="{BB962C8B-B14F-4D97-AF65-F5344CB8AC3E}">
        <p14:creationId xmlns:p14="http://schemas.microsoft.com/office/powerpoint/2010/main" val="355844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92D30-8686-43DA-8088-B62EA8D84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9000CA-E10E-4550-BF7E-AE8492EBA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4D59C-4064-4E98-86E1-9D168F126F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8C884-943E-4557-9FDF-D6C7AD5E5AFC}" type="datetimeFigureOut">
              <a:rPr lang="en-US" smtClean="0"/>
              <a:t>2/5/2019</a:t>
            </a:fld>
            <a:endParaRPr lang="en-US"/>
          </a:p>
        </p:txBody>
      </p:sp>
      <p:sp>
        <p:nvSpPr>
          <p:cNvPr id="5" name="Footer Placeholder 4">
            <a:extLst>
              <a:ext uri="{FF2B5EF4-FFF2-40B4-BE49-F238E27FC236}">
                <a16:creationId xmlns:a16="http://schemas.microsoft.com/office/drawing/2014/main" id="{5BD2DFA7-C868-4B80-ADA3-2EF8B0D85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2FF9B2-5BC0-4DE3-8D16-E4A6C13EF3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5FAD7-0849-4004-A3C4-C0D63228A00F}" type="slidenum">
              <a:rPr lang="en-US" smtClean="0"/>
              <a:t>‹#›</a:t>
            </a:fld>
            <a:endParaRPr lang="en-US"/>
          </a:p>
        </p:txBody>
      </p:sp>
    </p:spTree>
    <p:extLst>
      <p:ext uri="{BB962C8B-B14F-4D97-AF65-F5344CB8AC3E}">
        <p14:creationId xmlns:p14="http://schemas.microsoft.com/office/powerpoint/2010/main" val="4125209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C:\Users\trist\PycharmProjects\readoverflow\read_stackoverflow.py" TargetMode="External"/><Relationship Id="rId2" Type="http://schemas.openxmlformats.org/officeDocument/2006/relationships/hyperlink" Target="https://www.kaggle.com/stackoverflow/stackoverflow"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10E4-0F0A-4CF3-8BB7-AE9E4EAD1D1B}"/>
              </a:ext>
            </a:extLst>
          </p:cNvPr>
          <p:cNvSpPr>
            <a:spLocks noGrp="1"/>
          </p:cNvSpPr>
          <p:nvPr>
            <p:ph type="ctrTitle"/>
          </p:nvPr>
        </p:nvSpPr>
        <p:spPr>
          <a:xfrm>
            <a:off x="1524000" y="1122363"/>
            <a:ext cx="9144000" cy="749166"/>
          </a:xfrm>
        </p:spPr>
        <p:txBody>
          <a:bodyPr anchor="t">
            <a:noAutofit/>
          </a:bodyPr>
          <a:lstStyle/>
          <a:p>
            <a:pPr algn="l"/>
            <a:r>
              <a:rPr lang="en-US" sz="1600" i="1" dirty="0"/>
              <a:t>According to </a:t>
            </a:r>
            <a:r>
              <a:rPr lang="en-US" sz="1600" i="1" dirty="0" err="1">
                <a:hlinkClick r:id="rId2"/>
              </a:rPr>
              <a:t>Stackoverflow</a:t>
            </a:r>
            <a:r>
              <a:rPr lang="en-US" sz="1600" i="1" dirty="0">
                <a:hlinkClick r:id="rId2"/>
              </a:rPr>
              <a:t> Dataset</a:t>
            </a:r>
            <a:r>
              <a:rPr lang="en-US" sz="1600" i="1" dirty="0"/>
              <a:t>, we can use </a:t>
            </a:r>
            <a:r>
              <a:rPr lang="en-US" sz="1600" i="1" dirty="0" err="1"/>
              <a:t>BigQuery</a:t>
            </a:r>
            <a:r>
              <a:rPr lang="en-US" sz="1600" i="1" dirty="0"/>
              <a:t> API to get data. </a:t>
            </a:r>
            <a:r>
              <a:rPr lang="en-US" sz="1600" i="1" dirty="0" err="1"/>
              <a:t>Stackoverflow's</a:t>
            </a:r>
            <a:r>
              <a:rPr lang="en-US" sz="1600" i="1" dirty="0"/>
              <a:t> data is bigdata, we might not be able to process all data, so limit is provided to limit rows will be fetched. </a:t>
            </a:r>
            <a:r>
              <a:rPr lang="en-US" sz="1600" i="1" dirty="0">
                <a:hlinkClick r:id="rId3"/>
              </a:rPr>
              <a:t>read_stackoverlow.py</a:t>
            </a:r>
            <a:r>
              <a:rPr lang="en-US" sz="1600" i="1" dirty="0"/>
              <a:t> will read data into a folder by given limit.</a:t>
            </a:r>
          </a:p>
        </p:txBody>
      </p:sp>
      <p:sp>
        <p:nvSpPr>
          <p:cNvPr id="4" name="Rectangle 1">
            <a:extLst>
              <a:ext uri="{FF2B5EF4-FFF2-40B4-BE49-F238E27FC236}">
                <a16:creationId xmlns:a16="http://schemas.microsoft.com/office/drawing/2014/main" id="{F33388E1-9603-4B48-BA8C-BC3BCE18E00C}"/>
              </a:ext>
            </a:extLst>
          </p:cNvPr>
          <p:cNvSpPr>
            <a:spLocks noGrp="1" noChangeArrowheads="1"/>
          </p:cNvSpPr>
          <p:nvPr>
            <p:ph type="subTitle" idx="1"/>
          </p:nvPr>
        </p:nvSpPr>
        <p:spPr bwMode="auto">
          <a:xfrm>
            <a:off x="1663581" y="5347989"/>
            <a:ext cx="10204368" cy="9541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Import data to Tableau Prep, change all date time type and remove most of null value</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Convert id as string</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Split tags into multiple keywords</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Group posts by different keywords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983C5381-55E3-4F2F-8491-221CC135C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3581" y="1871529"/>
            <a:ext cx="6566019" cy="3389519"/>
          </a:xfrm>
          <a:prstGeom prst="rect">
            <a:avLst/>
          </a:prstGeom>
        </p:spPr>
      </p:pic>
    </p:spTree>
    <p:extLst>
      <p:ext uri="{BB962C8B-B14F-4D97-AF65-F5344CB8AC3E}">
        <p14:creationId xmlns:p14="http://schemas.microsoft.com/office/powerpoint/2010/main" val="2905276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20</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Courier New</vt:lpstr>
      <vt:lpstr>Office Theme</vt:lpstr>
      <vt:lpstr>According to Stackoverflow Dataset, we can use BigQuery API to get data. Stackoverflow's data is bigdata, we might not be able to process all data, so limit is provided to limit rows will be fetched. read_stackoverlow.py will read data into a folder by given limit.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According to Stackoverflow Dataset, we can use BigQuery API to get data. Stackoverflow's data is bigdata, we might not be able to process all data, so limit is provided to limit rows will be fetched. read_stackoverlow.py will read data into a folder by given limit.</dc:title>
  <dc:creator>Haibo Yan</dc:creator>
  <cp:lastModifiedBy>Haibo Yan</cp:lastModifiedBy>
  <cp:revision>2</cp:revision>
  <dcterms:created xsi:type="dcterms:W3CDTF">2019-02-05T19:43:47Z</dcterms:created>
  <dcterms:modified xsi:type="dcterms:W3CDTF">2019-02-05T19:58:51Z</dcterms:modified>
</cp:coreProperties>
</file>