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Analyze </a:t>
            </a:r>
            <a:r>
              <a:rPr lang="en-US" altLang="en-US" sz="2000" dirty="0" err="1"/>
              <a:t>StackOverflow</a:t>
            </a:r>
            <a:r>
              <a:rPr lang="en-US" altLang="en-US" sz="2000" dirty="0"/>
              <a:t> Score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Independent Variables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days(post keep alive days)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comment_count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answer_count</a:t>
            </a:r>
            <a:r>
              <a:rPr lang="en-US" altLang="en-US" sz="2000" dirty="0"/>
              <a:t>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view_count</a:t>
            </a:r>
            <a:r>
              <a:rPr lang="en-US" altLang="en-US" sz="2000" dirty="0"/>
              <a:t>  - </a:t>
            </a:r>
            <a:r>
              <a:rPr lang="en-US" sz="2000" dirty="0"/>
              <a:t>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favorite_count</a:t>
            </a:r>
            <a:r>
              <a:rPr lang="en-US" sz="2000" dirty="0"/>
              <a:t> - 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Dependent Variables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score </a:t>
            </a:r>
            <a:r>
              <a:rPr lang="en-US" sz="2000" dirty="0"/>
              <a:t>- quantitative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42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Simple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86.51%, prove assumption that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can affect score a lot.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P-value is 8.5E-219, which is much smaller than 0.5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Estimated Regression Equation: score =  4.18 * </a:t>
            </a:r>
            <a:r>
              <a:rPr lang="en-US" altLang="en-US" sz="2000" dirty="0" err="1"/>
              <a:t>favorite_count</a:t>
            </a:r>
            <a:r>
              <a:rPr lang="en-US" altLang="en-US" sz="2000" dirty="0"/>
              <a:t> – 6.71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6077A-F542-468D-A796-6CD6BEDF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7508"/>
              </p:ext>
            </p:extLst>
          </p:nvPr>
        </p:nvGraphicFramePr>
        <p:xfrm>
          <a:off x="1291586" y="2816858"/>
          <a:ext cx="9011256" cy="354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200">
                  <a:extLst>
                    <a:ext uri="{9D8B030D-6E8A-4147-A177-3AD203B41FA5}">
                      <a16:colId xmlns:a16="http://schemas.microsoft.com/office/drawing/2014/main" val="3281431394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80201421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65105695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22445374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4068427883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786315906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51117505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2416470292"/>
                    </a:ext>
                  </a:extLst>
                </a:gridCol>
                <a:gridCol w="903007">
                  <a:extLst>
                    <a:ext uri="{9D8B030D-6E8A-4147-A177-3AD203B41FA5}">
                      <a16:colId xmlns:a16="http://schemas.microsoft.com/office/drawing/2014/main" val="3118521230"/>
                    </a:ext>
                  </a:extLst>
                </a:gridCol>
              </a:tblGrid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SUMMARY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94350920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72692493"/>
                  </a:ext>
                </a:extLst>
              </a:tr>
              <a:tr h="1777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Regression Statistics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27201840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Multiple 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0.930127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6402246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0.865136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9288029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Adjusted R Square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0.864866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358764422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53.14987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32155054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506556995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6595390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860627578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Significance F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907252294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9024502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3194.618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070039316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Residual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1406804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2824.908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706486595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10431307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3188491872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4104313115"/>
                  </a:ext>
                </a:extLst>
              </a:tr>
              <a:tr h="321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Coefficients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Standard Error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Stat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P-value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95%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Lower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Upper 99.0%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5408363"/>
                  </a:ext>
                </a:extLst>
              </a:tr>
              <a:tr h="177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-6.7114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2.461892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-11.5484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-1.87443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-13.0772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-0.3456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2732195198"/>
                  </a:ext>
                </a:extLst>
              </a:tr>
              <a:tr h="186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favorite_count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4.179862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0.073952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56.52095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8.5E-219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4.034565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4.325159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3.98864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4.371084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90" marR="8890" marT="8890" marB="0" anchor="b"/>
                </a:tc>
                <a:extLst>
                  <a:ext uri="{0D108BD9-81ED-4DB2-BD59-A6C34878D82A}">
                    <a16:rowId xmlns:a16="http://schemas.microsoft.com/office/drawing/2014/main" val="149098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8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Multiple Linear Regression(IP#5)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By using forward selection, rule out </a:t>
            </a:r>
            <a:r>
              <a:rPr lang="en-US" altLang="en-US" sz="2400" dirty="0" err="1"/>
              <a:t>comment_count</a:t>
            </a:r>
            <a:r>
              <a:rPr lang="en-US" altLang="en-US" sz="2400" dirty="0"/>
              <a:t> and view count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As relevance analysis, most effective independent variable is favorite count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 Square is 87.90%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All P-values are smaller than 0.5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0A599-F0DE-426C-89AC-6DDAD1AE6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02858"/>
              </p:ext>
            </p:extLst>
          </p:nvPr>
        </p:nvGraphicFramePr>
        <p:xfrm>
          <a:off x="1173891" y="3193819"/>
          <a:ext cx="9681215" cy="3541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819">
                  <a:extLst>
                    <a:ext uri="{9D8B030D-6E8A-4147-A177-3AD203B41FA5}">
                      <a16:colId xmlns:a16="http://schemas.microsoft.com/office/drawing/2014/main" val="2074396775"/>
                    </a:ext>
                  </a:extLst>
                </a:gridCol>
                <a:gridCol w="1302493">
                  <a:extLst>
                    <a:ext uri="{9D8B030D-6E8A-4147-A177-3AD203B41FA5}">
                      <a16:colId xmlns:a16="http://schemas.microsoft.com/office/drawing/2014/main" val="376609522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49854592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39920154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30541622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61037754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1348641140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558196076"/>
                    </a:ext>
                  </a:extLst>
                </a:gridCol>
                <a:gridCol w="933129">
                  <a:extLst>
                    <a:ext uri="{9D8B030D-6E8A-4147-A177-3AD203B41FA5}">
                      <a16:colId xmlns:a16="http://schemas.microsoft.com/office/drawing/2014/main" val="819926193"/>
                    </a:ext>
                  </a:extLst>
                </a:gridCol>
              </a:tblGrid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SUMMARY OUTPUT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17564878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324889548"/>
                  </a:ext>
                </a:extLst>
              </a:tr>
              <a:tr h="1615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Regression Statistics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28118920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Multiple 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0.937565364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215858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0.879028812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91454742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Adjusted R Square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0.878297132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5083932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50.43935098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54495815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Observations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92473954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2316523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ANOVA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140927731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Significance F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19413667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9169419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3056473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5.3E-227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335595290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Residual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1261888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2544.128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02864042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10431307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63015384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1444240647"/>
                  </a:ext>
                </a:extLst>
              </a:tr>
              <a:tr h="292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Coefficients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Standard Error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 Stat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P-value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95%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Lower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Upper 99.0%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075510793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Intercept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14.07820065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3.865983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3.641558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6.482479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21.67392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4.081629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24.07477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4198558037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-0.001950801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-0.75804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0.448788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623618711"/>
                  </a:ext>
                </a:extLst>
              </a:tr>
              <a:tr h="16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answer_count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-5.8742352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0.853153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-6.88533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1.75E-11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-7.55047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-4.198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-8.0803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-3.66817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292685509"/>
                  </a:ext>
                </a:extLst>
              </a:tr>
              <a:tr h="1696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favorite_count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4.607011309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0.090243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1.4E-199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4.429705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4.784318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4.373662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4.84036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/>
                </a:tc>
                <a:extLst>
                  <a:ext uri="{0D108BD9-81ED-4DB2-BD59-A6C34878D82A}">
                    <a16:rowId xmlns:a16="http://schemas.microsoft.com/office/drawing/2014/main" val="34396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multicollinearity (IP#5)</a:t>
            </a:r>
          </a:p>
        </p:txBody>
      </p:sp>
    </p:spTree>
    <p:extLst>
      <p:ext uri="{BB962C8B-B14F-4D97-AF65-F5344CB8AC3E}">
        <p14:creationId xmlns:p14="http://schemas.microsoft.com/office/powerpoint/2010/main" val="39297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Linear Regression - Conclusion(IP#5)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3E434-ED00-466E-BBDF-6643C0B83A39}"/>
              </a:ext>
            </a:extLst>
          </p:cNvPr>
          <p:cNvSpPr txBox="1"/>
          <p:nvPr/>
        </p:nvSpPr>
        <p:spPr>
          <a:xfrm>
            <a:off x="814812" y="1259455"/>
            <a:ext cx="107464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favorite_count</a:t>
            </a:r>
            <a:r>
              <a:rPr lang="en-US" sz="3200" dirty="0"/>
              <a:t> is most effective independent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adding </a:t>
            </a:r>
            <a:r>
              <a:rPr lang="en-US" sz="3200" dirty="0" err="1"/>
              <a:t>answer_count</a:t>
            </a:r>
            <a:r>
              <a:rPr lang="en-US" sz="3200" dirty="0"/>
              <a:t> to model, can improve accuracy, but not too much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are huge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292</TotalTime>
  <Words>895</Words>
  <Application>Microsoft Office PowerPoint</Application>
  <PresentationFormat>Widescreen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26</cp:revision>
  <dcterms:created xsi:type="dcterms:W3CDTF">2019-02-14T16:53:13Z</dcterms:created>
  <dcterms:modified xsi:type="dcterms:W3CDTF">2019-02-26T07:53:46Z</dcterms:modified>
</cp:coreProperties>
</file>