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3" r:id="rId4"/>
    <p:sldId id="286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6"/>
            <p14:sldId id="284"/>
            <p14:sldId id="285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7"/>
            <a:ext cx="9144000" cy="1823737"/>
          </a:xfrm>
        </p:spPr>
        <p:txBody>
          <a:bodyPr/>
          <a:lstStyle/>
          <a:p>
            <a:r>
              <a:rPr lang="en-US" dirty="0"/>
              <a:t>Build tools and packaging Distributing Python projects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 in Agile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2"/>
            <a:ext cx="9564985" cy="5092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is important in Agile, an build automation process is one of key factor in Agile</a:t>
            </a:r>
          </a:p>
          <a:p>
            <a:r>
              <a:rPr lang="en-US" dirty="0"/>
              <a:t>Purpose for build includes</a:t>
            </a:r>
          </a:p>
          <a:p>
            <a:pPr lvl="1"/>
            <a:r>
              <a:rPr lang="en-US" dirty="0"/>
              <a:t>Code compilation</a:t>
            </a:r>
          </a:p>
          <a:p>
            <a:pPr lvl="1"/>
            <a:r>
              <a:rPr lang="en-US" dirty="0"/>
              <a:t>Version management</a:t>
            </a:r>
          </a:p>
          <a:p>
            <a:pPr lvl="1"/>
            <a:r>
              <a:rPr lang="en-US" dirty="0"/>
              <a:t>Dependencies management</a:t>
            </a:r>
          </a:p>
          <a:p>
            <a:pPr lvl="1"/>
            <a:r>
              <a:rPr lang="en-US" dirty="0"/>
              <a:t>Packaging</a:t>
            </a:r>
          </a:p>
          <a:p>
            <a:r>
              <a:rPr lang="en-US" dirty="0"/>
              <a:t>In different languages, there are different build tool</a:t>
            </a:r>
          </a:p>
          <a:p>
            <a:pPr lvl="1"/>
            <a:r>
              <a:rPr lang="en-US" dirty="0"/>
              <a:t>C/C++ : make/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Java: ant/maven/</a:t>
            </a:r>
            <a:r>
              <a:rPr lang="en-US" dirty="0" err="1"/>
              <a:t>gradle</a:t>
            </a:r>
            <a:endParaRPr lang="en-US" dirty="0"/>
          </a:p>
          <a:p>
            <a:pPr lvl="1"/>
            <a:r>
              <a:rPr lang="en-US" dirty="0"/>
              <a:t>Scala: </a:t>
            </a:r>
            <a:r>
              <a:rPr lang="en-US" dirty="0" err="1"/>
              <a:t>sbt</a:t>
            </a:r>
            <a:endParaRPr lang="en-US" dirty="0"/>
          </a:p>
          <a:p>
            <a:pPr lvl="1"/>
            <a:r>
              <a:rPr lang="en-US" dirty="0"/>
              <a:t>Python:  </a:t>
            </a:r>
            <a:r>
              <a:rPr lang="en-US" dirty="0" err="1"/>
              <a:t>pysetup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Building vs Packaging(Similar)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 dirty="0" err="1"/>
              <a:t>Pilone</a:t>
            </a:r>
            <a:r>
              <a:rPr lang="en-US" dirty="0"/>
              <a:t> &amp; Miles, it emphasizes the process, build is one step.</a:t>
            </a:r>
          </a:p>
          <a:p>
            <a:r>
              <a:rPr lang="en-US" dirty="0"/>
              <a:t>Usually build process should include packaging.</a:t>
            </a:r>
          </a:p>
          <a:p>
            <a:r>
              <a:rPr lang="en-US" dirty="0"/>
              <a:t>Both build and packaging should be managed by code and be put into version control system.</a:t>
            </a:r>
          </a:p>
          <a:p>
            <a:r>
              <a:rPr lang="en-US" dirty="0"/>
              <a:t>Both build and packaging should be automated.</a:t>
            </a: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Building vs Packaging(Difference)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Pilone</a:t>
            </a:r>
            <a:r>
              <a:rPr lang="en-US" dirty="0"/>
              <a:t> &amp; Miles talks ant(build) in Java</a:t>
            </a:r>
          </a:p>
          <a:p>
            <a:pPr lvl="1"/>
            <a:r>
              <a:rPr lang="en-US" dirty="0"/>
              <a:t>Clean phase</a:t>
            </a:r>
          </a:p>
          <a:p>
            <a:pPr lvl="1"/>
            <a:r>
              <a:rPr lang="en-US" dirty="0"/>
              <a:t>Code compilation</a:t>
            </a:r>
          </a:p>
          <a:p>
            <a:pPr lvl="1"/>
            <a:r>
              <a:rPr lang="en-US" dirty="0"/>
              <a:t>Dependencies management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packaging</a:t>
            </a:r>
          </a:p>
          <a:p>
            <a:r>
              <a:rPr lang="en-US" dirty="0" err="1"/>
              <a:t>Okken</a:t>
            </a:r>
            <a:r>
              <a:rPr lang="en-US" dirty="0"/>
              <a:t> focus packaging in Python</a:t>
            </a:r>
          </a:p>
          <a:p>
            <a:pPr lvl="1"/>
            <a:r>
              <a:rPr lang="en-US" dirty="0"/>
              <a:t>Packaging as a module</a:t>
            </a:r>
          </a:p>
          <a:p>
            <a:pPr lvl="1"/>
            <a:r>
              <a:rPr lang="en-US" dirty="0"/>
              <a:t>Packaging as a installable package</a:t>
            </a:r>
          </a:p>
          <a:p>
            <a:pPr lvl="1"/>
            <a:r>
              <a:rPr lang="en-US" dirty="0"/>
              <a:t>Packaging a source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051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Build’s value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Automation building process make the CI/CD possible.</a:t>
            </a:r>
          </a:p>
          <a:p>
            <a:r>
              <a:rPr lang="en-US" dirty="0"/>
              <a:t>Build as code makes build manageable.</a:t>
            </a:r>
          </a:p>
          <a:p>
            <a:r>
              <a:rPr lang="en-US" dirty="0"/>
              <a:t>In iteration, it’s extremely important to make everything automated since iteration is short and need to move fast.</a:t>
            </a:r>
          </a:p>
          <a:p>
            <a:r>
              <a:rPr lang="en-US" dirty="0"/>
              <a:t>Build process also make good code quality which make every iteration has stable deliverable.</a:t>
            </a:r>
          </a:p>
        </p:txBody>
      </p:sp>
    </p:spTree>
    <p:extLst>
      <p:ext uri="{BB962C8B-B14F-4D97-AF65-F5344CB8AC3E}">
        <p14:creationId xmlns:p14="http://schemas.microsoft.com/office/powerpoint/2010/main" val="234605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Packaging’s value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Packaging is important to make build process smooth.</a:t>
            </a:r>
          </a:p>
          <a:p>
            <a:r>
              <a:rPr lang="en-US" dirty="0"/>
              <a:t>Packaging also makes code reusable and easy to be shared.</a:t>
            </a:r>
          </a:p>
          <a:p>
            <a:r>
              <a:rPr lang="en-US" dirty="0"/>
              <a:t>A good packaging process can also expose bugs</a:t>
            </a:r>
          </a:p>
          <a:p>
            <a:r>
              <a:rPr lang="en-US" dirty="0"/>
              <a:t>Packaging helps deliver high-quality software.</a:t>
            </a:r>
          </a:p>
        </p:txBody>
      </p:sp>
    </p:spTree>
    <p:extLst>
      <p:ext uri="{BB962C8B-B14F-4D97-AF65-F5344CB8AC3E}">
        <p14:creationId xmlns:p14="http://schemas.microsoft.com/office/powerpoint/2010/main" val="114583265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236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Segoe UI</vt:lpstr>
      <vt:lpstr>Segoe UI Light</vt:lpstr>
      <vt:lpstr>Arial</vt:lpstr>
      <vt:lpstr>Calibri</vt:lpstr>
      <vt:lpstr>Get Started with 3D</vt:lpstr>
      <vt:lpstr>Build tools and packaging Distributing Python projects</vt:lpstr>
      <vt:lpstr>Build in Agile</vt:lpstr>
      <vt:lpstr>Building vs Packaging(Similar)</vt:lpstr>
      <vt:lpstr>Building vs Packaging(Difference)</vt:lpstr>
      <vt:lpstr>Build’s value</vt:lpstr>
      <vt:lpstr>Packaging’s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2019-04-08T18:51:28Z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