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sz="4000" dirty="0"/>
              <a:t>Network Concurrency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Similarities between – C/S, Push/Pull, Pub/Sub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40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there pattern are talking networking model for application.</a:t>
            </a:r>
          </a:p>
          <a:p>
            <a:r>
              <a:rPr lang="en-US" dirty="0"/>
              <a:t>They all need involve at least two parties, either server and client, or two machines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Differences between – C/S, Push/Pull, Pub/Sub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C/S is totally asynchronous, Push/Pull can be asynchronous or synchronous, Pub/Sub commonly is asynchronous.</a:t>
            </a:r>
          </a:p>
          <a:p>
            <a:r>
              <a:rPr lang="en-US" dirty="0"/>
              <a:t>C/S is one client corresponding one server at the same time, Push/Pull is one client and multiple resource, Pub/Sub is one server, multiple clients.</a:t>
            </a:r>
          </a:p>
          <a:p>
            <a:r>
              <a:rPr lang="en-US" dirty="0"/>
              <a:t>C/S used to be single processing, Push/Pull is parallel but in one queue, the data is sequential, Pub/Sub is totally concurrent, you might need special mechanism to make sure the sequence of data</a:t>
            </a: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 to basement level technology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TCP is synchronous, and deliver guaranteed network protocol, UDP is no sequential, no deliver guaranteed network protocol.</a:t>
            </a:r>
          </a:p>
          <a:p>
            <a:r>
              <a:rPr lang="en-US" dirty="0"/>
              <a:t>TCP works with C/S well, UDP works with Pub/Sub better.</a:t>
            </a:r>
          </a:p>
          <a:p>
            <a:r>
              <a:rPr lang="en-US" dirty="0"/>
              <a:t>But every patterns can use any of the protocols with some adjustment.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You can use C/S with UDP, but adding the logic that make sure the packet delivered and re-transfer when the data was not delivered.</a:t>
            </a:r>
          </a:p>
          <a:p>
            <a:pPr lvl="1"/>
            <a:r>
              <a:rPr lang="en-US" dirty="0"/>
              <a:t>It also possible uses Pub/Sub pattern with TCP if the client(listener) are not big numbers.</a:t>
            </a:r>
          </a:p>
          <a:p>
            <a:pPr lvl="1"/>
            <a:r>
              <a:rPr lang="en-US" dirty="0"/>
              <a:t>A example that in B/S world, browser used to use TCP/IP, which is synchronous, but AJAX brings asynchronous pattern in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49224572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293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Segoe UI</vt:lpstr>
      <vt:lpstr>Segoe UI Light</vt:lpstr>
      <vt:lpstr>Arial</vt:lpstr>
      <vt:lpstr>Calibri</vt:lpstr>
      <vt:lpstr>Get Started with 3D</vt:lpstr>
      <vt:lpstr>Network Concurrency</vt:lpstr>
      <vt:lpstr>Similarities between – C/S, Push/Pull, Pub/Sub</vt:lpstr>
      <vt:lpstr>Differences between – C/S, Push/Pull, Pub/Sub</vt:lpstr>
      <vt:lpstr>Relation to basement level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2019-03-04T21:27:08Z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