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83" r:id="rId4"/>
    <p:sldId id="28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7"/>
            <p14:sldId id="283"/>
            <p14:sldId id="284"/>
          </p14:sldIdLst>
        </p14:section>
        <p14:section name="Using Remix 3D to Search for Models" id="{6844172C-9703-4DC7-908A-C23538616A3C}">
          <p14:sldIdLst/>
        </p14:section>
        <p14:section name="Insert a 3D Model from a File" id="{66737F24-1C36-4DF4-A00F-927A3F1468AC}">
          <p14:sldIdLst/>
        </p14:section>
        <p14:section name="Position and Rotate Your 3D Model" id="{A08F0015-E7F5-4E26-BBAF-AEE4F9A16AD2}">
          <p14:sldIdLst/>
        </p14:section>
        <p14:section name="Animate Your 3D Model" id="{B62868DA-F525-4AC5-9E3E-39ECA0154BBD}">
          <p14:sldIdLst/>
        </p14:section>
        <p14:section name="Learn More" id="{62756D7E-964E-493A-83A1-13BC0B6B5E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22" autoAdjust="0"/>
    <p:restoredTop sz="94660"/>
  </p:normalViewPr>
  <p:slideViewPr>
    <p:cSldViewPr snapToGrid="0">
      <p:cViewPr varScale="1">
        <p:scale>
          <a:sx n="99" d="100"/>
          <a:sy n="99" d="100"/>
        </p:scale>
        <p:origin x="19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ftware_documentation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2097"/>
            <a:ext cx="9144000" cy="1823737"/>
          </a:xfrm>
        </p:spPr>
        <p:txBody>
          <a:bodyPr/>
          <a:lstStyle/>
          <a:p>
            <a:r>
              <a:rPr lang="en-US" sz="4000" dirty="0"/>
              <a:t>Requirement Documents vs User Stories</a:t>
            </a: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kind of requirement document exist besides user stories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32784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Based on </a:t>
            </a:r>
            <a:r>
              <a:rPr lang="en-US" dirty="0">
                <a:hlinkClick r:id="rId2"/>
              </a:rPr>
              <a:t>Wikipedia</a:t>
            </a:r>
            <a:r>
              <a:rPr lang="en-US" dirty="0"/>
              <a:t>, in software development area, other document includes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Architecture Design Document </a:t>
            </a:r>
          </a:p>
          <a:p>
            <a:r>
              <a:rPr lang="en-US" dirty="0"/>
              <a:t>Technical Document  </a:t>
            </a:r>
          </a:p>
          <a:p>
            <a:r>
              <a:rPr lang="en-US" dirty="0"/>
              <a:t>Marketing Document</a:t>
            </a:r>
            <a:endParaRPr lang="en-US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Difference between user stories and requirements documents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50774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5" descr="2D Slides">
            <a:extLst>
              <a:ext uri="{FF2B5EF4-FFF2-40B4-BE49-F238E27FC236}">
                <a16:creationId xmlns:a16="http://schemas.microsoft.com/office/drawing/2014/main" id="{CD60989B-1B76-F648-83AE-3E39D92CC5D5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46520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  <a:ea typeface="+mj-ea"/>
                <a:cs typeface="+mj-cs"/>
              </a:rPr>
              <a:t>User stories reflects end user’s view. Other requirement documents like architecture design includes technical details like implementation</a:t>
            </a:r>
          </a:p>
          <a:p>
            <a:r>
              <a:rPr lang="en-US" dirty="0">
                <a:latin typeface="+mj-lt"/>
                <a:ea typeface="+mj-ea"/>
                <a:cs typeface="+mj-cs"/>
              </a:rPr>
              <a:t>User stories is supposed to be small and using human language. Other requirement documents </a:t>
            </a:r>
          </a:p>
          <a:p>
            <a:r>
              <a:rPr lang="en-US" dirty="0">
                <a:latin typeface="+mj-lt"/>
                <a:ea typeface="+mj-ea"/>
                <a:cs typeface="+mj-cs"/>
              </a:rPr>
              <a:t>User stories won’t cover functional feature, other document like functional document will cover it.</a:t>
            </a:r>
          </a:p>
          <a:p>
            <a:r>
              <a:rPr lang="en-US" dirty="0">
                <a:latin typeface="+mj-lt"/>
                <a:ea typeface="+mj-ea"/>
                <a:cs typeface="+mj-cs"/>
              </a:rPr>
              <a:t>For estimation purpose, user stories can be not very accurate, when goes to tasks, task estimation accumulation could be not same as  user stories estimation</a:t>
            </a:r>
          </a:p>
        </p:txBody>
      </p:sp>
    </p:spTree>
    <p:extLst>
      <p:ext uri="{BB962C8B-B14F-4D97-AF65-F5344CB8AC3E}">
        <p14:creationId xmlns:p14="http://schemas.microsoft.com/office/powerpoint/2010/main" val="376988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Artifacts from other requirements documents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50774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5" descr="2D Slides">
            <a:extLst>
              <a:ext uri="{FF2B5EF4-FFF2-40B4-BE49-F238E27FC236}">
                <a16:creationId xmlns:a16="http://schemas.microsoft.com/office/drawing/2014/main" id="{CD60989B-1B76-F648-83AE-3E39D92CC5D5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46520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latin typeface="+mj-lt"/>
                <a:ea typeface="+mj-ea"/>
                <a:cs typeface="+mj-cs"/>
              </a:rPr>
              <a:t>Design document</a:t>
            </a:r>
          </a:p>
          <a:p>
            <a:pPr lvl="1"/>
            <a:r>
              <a:rPr lang="en-US" dirty="0">
                <a:latin typeface="+mj-lt"/>
                <a:ea typeface="+mj-ea"/>
                <a:cs typeface="+mj-cs"/>
              </a:rPr>
              <a:t>Architecture Design</a:t>
            </a:r>
          </a:p>
          <a:p>
            <a:pPr lvl="1"/>
            <a:r>
              <a:rPr lang="en-US" dirty="0">
                <a:latin typeface="+mj-lt"/>
                <a:ea typeface="+mj-ea"/>
                <a:cs typeface="+mj-cs"/>
              </a:rPr>
              <a:t>Database Design</a:t>
            </a:r>
          </a:p>
          <a:p>
            <a:pPr lvl="1"/>
            <a:r>
              <a:rPr lang="en-US" dirty="0">
                <a:latin typeface="+mj-lt"/>
                <a:ea typeface="+mj-ea"/>
                <a:cs typeface="+mj-cs"/>
              </a:rPr>
              <a:t>UML</a:t>
            </a:r>
          </a:p>
          <a:p>
            <a:pPr lvl="1"/>
            <a:r>
              <a:rPr lang="en-US" dirty="0">
                <a:latin typeface="+mj-lt"/>
                <a:ea typeface="+mj-ea"/>
                <a:cs typeface="+mj-cs"/>
              </a:rPr>
              <a:t>Application Design</a:t>
            </a:r>
          </a:p>
          <a:p>
            <a:r>
              <a:rPr lang="en-US" sz="3600" dirty="0">
                <a:latin typeface="+mj-lt"/>
                <a:ea typeface="+mj-ea"/>
                <a:cs typeface="+mj-cs"/>
              </a:rPr>
              <a:t>README</a:t>
            </a:r>
          </a:p>
          <a:p>
            <a:r>
              <a:rPr lang="en-US" sz="3600" dirty="0">
                <a:latin typeface="+mj-lt"/>
                <a:ea typeface="+mj-ea"/>
                <a:cs typeface="+mj-cs"/>
              </a:rPr>
              <a:t>API documentation</a:t>
            </a:r>
          </a:p>
          <a:p>
            <a:r>
              <a:rPr lang="en-US" sz="3600" dirty="0">
                <a:latin typeface="+mj-lt"/>
                <a:ea typeface="+mj-ea"/>
                <a:cs typeface="+mj-cs"/>
              </a:rPr>
              <a:t>Tutorial</a:t>
            </a:r>
          </a:p>
          <a:p>
            <a:endParaRPr lang="en-US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797417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 to life with 3DTF16411177 (3).potx" id="{9E27ADA6-EA10-4822-B3C1-6E8D86D7E392}" vid="{8B3BFCA4-8458-4DFE-B504-FC98F0D59E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131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Segoe UI</vt:lpstr>
      <vt:lpstr>Segoe UI Light</vt:lpstr>
      <vt:lpstr>Arial</vt:lpstr>
      <vt:lpstr>Calibri</vt:lpstr>
      <vt:lpstr>Get Started with 3D</vt:lpstr>
      <vt:lpstr>Requirement Documents vs User Stories</vt:lpstr>
      <vt:lpstr>What kind of requirement document exist besides user stories</vt:lpstr>
      <vt:lpstr>Difference between user stories and requirements documents</vt:lpstr>
      <vt:lpstr>Artifacts from other requirements documents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2019-02-19T22:53:57Z</dcterms:created>
  <dcterms:modified xsi:type="dcterms:W3CDTF">2019-02-25T22:08:00Z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dduffy@microsoft.com</vt:lpwstr>
  </property>
  <property fmtid="{D5CDD505-2E9C-101B-9397-08002B2CF9AE}" pid="5" name="MSIP_Label_f42aa342-8706-4288-bd11-ebb85995028c_SetDate">
    <vt:lpwstr>2019-01-09T22:41:38.8954231Z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