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dirty="0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CI’s role in TDD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31399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 makes sure there is a build whenever there is code change </a:t>
            </a:r>
          </a:p>
          <a:p>
            <a:r>
              <a:rPr lang="en-US" dirty="0"/>
              <a:t>CI reinforces TDD,  when there is change, CI triggers compilation also along with test.</a:t>
            </a:r>
          </a:p>
          <a:p>
            <a:r>
              <a:rPr lang="en-US" dirty="0"/>
              <a:t>CI makes TDD process be easier adopt, development can focus on writing application code and test code.</a:t>
            </a:r>
          </a:p>
          <a:p>
            <a:r>
              <a:rPr lang="en-US" dirty="0"/>
              <a:t>CI makes quick iteration in TDD possible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 with Python Project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python is a script language, build mainly revolves around test execution rather than compilation</a:t>
            </a:r>
          </a:p>
          <a:p>
            <a:r>
              <a:rPr lang="en-US" dirty="0"/>
              <a:t>CI can help to test in multiple environment like Unit test in staging environment rather than developer local environment.</a:t>
            </a:r>
          </a:p>
          <a:p>
            <a:r>
              <a:rPr lang="en-US" dirty="0"/>
              <a:t>CI also can help when multiple developers are working on different branch, every branch can have its own CI build job.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124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Segoe UI</vt:lpstr>
      <vt:lpstr>Segoe UI Light</vt:lpstr>
      <vt:lpstr>Arial</vt:lpstr>
      <vt:lpstr>Calibri</vt:lpstr>
      <vt:lpstr>Get Started with 3D</vt:lpstr>
      <vt:lpstr>Test-driven development</vt:lpstr>
      <vt:lpstr>CI’s role in TDD</vt:lpstr>
      <vt:lpstr>CI with Python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2019-04-18T06:38:31Z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