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83" r:id="rId4"/>
    <p:sldId id="28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  <p14:sldId id="283"/>
            <p14:sldId id="284"/>
          </p14:sldIdLst>
        </p14:section>
        <p14:section name="Using Remix 3D to Search for Models" id="{6844172C-9703-4DC7-908A-C23538616A3C}">
          <p14:sldIdLst/>
        </p14:section>
        <p14:section name="Insert a 3D Model from a File" id="{66737F24-1C36-4DF4-A00F-927A3F1468AC}">
          <p14:sldIdLst/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2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2097"/>
            <a:ext cx="9144000" cy="1823737"/>
          </a:xfrm>
        </p:spPr>
        <p:txBody>
          <a:bodyPr/>
          <a:lstStyle/>
          <a:p>
            <a:r>
              <a:rPr lang="en-US" dirty="0"/>
              <a:t>Agile is dead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“Agile” is dead - Dave Thomas’s opinion</a:t>
            </a:r>
            <a:endParaRPr lang="en-US" sz="3200" dirty="0"/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31399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Grammarly agile is a noun, it’s not supposed to be good or bad.</a:t>
            </a:r>
          </a:p>
          <a:p>
            <a:r>
              <a:rPr lang="en-US" dirty="0"/>
              <a:t>We should use agility.</a:t>
            </a:r>
          </a:p>
          <a:p>
            <a:r>
              <a:rPr lang="en-US" dirty="0"/>
              <a:t>In some practice, we didn’t do it right.</a:t>
            </a:r>
          </a:p>
          <a:p>
            <a:r>
              <a:rPr lang="en-US" dirty="0"/>
              <a:t>We should claim us agile xxx but we should behave agility.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Response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50774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CD60989B-1B76-F648-83AE-3E39D92CC5D5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46520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Some people favor Dave’s opinion.</a:t>
            </a:r>
          </a:p>
          <a:p>
            <a:r>
              <a:rPr lang="en-US" dirty="0"/>
              <a:t>Some people believe as long as do it right, agile is still promising</a:t>
            </a:r>
          </a:p>
        </p:txBody>
      </p:sp>
    </p:spTree>
    <p:extLst>
      <p:ext uri="{BB962C8B-B14F-4D97-AF65-F5344CB8AC3E}">
        <p14:creationId xmlns:p14="http://schemas.microsoft.com/office/powerpoint/2010/main" val="376988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Pilone</a:t>
            </a:r>
            <a:r>
              <a:rPr lang="en-US" dirty="0"/>
              <a:t> &amp; Miles’s points</a:t>
            </a:r>
            <a:endParaRPr lang="en-US" sz="3200" dirty="0"/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50774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CD60989B-1B76-F648-83AE-3E39D92CC5D5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46520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Agile is a process but it’s not a silver bullet.</a:t>
            </a:r>
          </a:p>
          <a:p>
            <a:r>
              <a:rPr lang="en-US" dirty="0"/>
              <a:t>A good process helps deliver good software but it’s not all.</a:t>
            </a:r>
          </a:p>
          <a:p>
            <a:r>
              <a:rPr lang="en-US" dirty="0"/>
              <a:t>Choose a process that works for your team and project, don’t be overwhelmed by the terms</a:t>
            </a:r>
          </a:p>
        </p:txBody>
      </p:sp>
    </p:spTree>
    <p:extLst>
      <p:ext uri="{BB962C8B-B14F-4D97-AF65-F5344CB8AC3E}">
        <p14:creationId xmlns:p14="http://schemas.microsoft.com/office/powerpoint/2010/main" val="3098258221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 to life with 3DTF16411177 (3).potx" id="{9E27ADA6-EA10-4822-B3C1-6E8D86D7E392}" vid="{8B3BFCA4-8458-4DFE-B504-FC98F0D59E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119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Segoe UI</vt:lpstr>
      <vt:lpstr>Segoe UI Light</vt:lpstr>
      <vt:lpstr>Arial</vt:lpstr>
      <vt:lpstr>Calibri</vt:lpstr>
      <vt:lpstr>Get Started with 3D</vt:lpstr>
      <vt:lpstr>Agile is dead</vt:lpstr>
      <vt:lpstr>“Agile” is dead - Dave Thomas’s opinion</vt:lpstr>
      <vt:lpstr>Response</vt:lpstr>
      <vt:lpstr>Pilone &amp; Miles’s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2019-02-19T22:53:57Z</dcterms:created>
  <dcterms:modified xsi:type="dcterms:W3CDTF">2019-04-18T06:53:09Z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2019-01-09T22:41:38.8954231Z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