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4"/>
            <p14:sldId id="285"/>
            <p14:sldId id="286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2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097"/>
            <a:ext cx="9144000" cy="1823737"/>
          </a:xfrm>
        </p:spPr>
        <p:txBody>
          <a:bodyPr/>
          <a:lstStyle/>
          <a:p>
            <a:r>
              <a:rPr lang="en-US" sz="4000" dirty="0"/>
              <a:t>Good to P&amp;M method – S.O.L.I.D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S.O.L.I.D – OTHER THAN SRP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400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Open-closed principal.</a:t>
            </a:r>
          </a:p>
          <a:p>
            <a:r>
              <a:rPr lang="en-US" dirty="0" err="1"/>
              <a:t>Liskov</a:t>
            </a:r>
            <a:r>
              <a:rPr lang="en-US" dirty="0"/>
              <a:t> substitution principal.</a:t>
            </a:r>
          </a:p>
          <a:p>
            <a:r>
              <a:rPr lang="en-US" dirty="0"/>
              <a:t>Interface segregation principal.</a:t>
            </a:r>
          </a:p>
          <a:p>
            <a:r>
              <a:rPr lang="en-US" dirty="0"/>
              <a:t>Dependency inversion principal.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Open-Closed Principal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Follow open-closed principal help separate the interface and implementation.</a:t>
            </a:r>
          </a:p>
          <a:p>
            <a:r>
              <a:rPr lang="en-US" dirty="0"/>
              <a:t>Using open-closed principal help a lot when need to add new type without change other class.</a:t>
            </a:r>
          </a:p>
          <a:p>
            <a:r>
              <a:rPr lang="en-US" dirty="0"/>
              <a:t>When we had working software as binary format, it might be not possible to deliver a new binary but patch for it. Open-Closed principal works when you need deliver a new type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98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Liskov</a:t>
            </a:r>
            <a:r>
              <a:rPr lang="en-US" sz="3200" dirty="0"/>
              <a:t> Substitution Principal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adapting </a:t>
            </a:r>
            <a:r>
              <a:rPr lang="en-US" dirty="0" err="1"/>
              <a:t>Liskov</a:t>
            </a:r>
            <a:r>
              <a:rPr lang="en-US" dirty="0"/>
              <a:t> Substitution Principal can </a:t>
            </a:r>
            <a:r>
              <a:rPr lang="en-US" dirty="0" err="1"/>
              <a:t>gurantee</a:t>
            </a:r>
            <a:r>
              <a:rPr lang="en-US" dirty="0"/>
              <a:t> SRP.</a:t>
            </a:r>
          </a:p>
          <a:p>
            <a:r>
              <a:rPr lang="en-US" dirty="0" err="1"/>
              <a:t>Liskov</a:t>
            </a:r>
            <a:r>
              <a:rPr lang="en-US" dirty="0"/>
              <a:t> Substitution Principal is not only helping in OOP, but also in some language that support generic type. It helps a lot.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172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Interface segregation principal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 is better than abstract class because it doesn’t contain the implementation.</a:t>
            </a:r>
          </a:p>
          <a:p>
            <a:r>
              <a:rPr lang="en-US" dirty="0"/>
              <a:t>Group interface generally is a good idea, it can enhance SRP in package level.</a:t>
            </a:r>
          </a:p>
          <a:p>
            <a:r>
              <a:rPr lang="en-US" dirty="0"/>
              <a:t>Large interface is confusing also not easy to be maintained.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495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Dependency inversion principal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dependencies inversion can make help more work parallel than they used to be sequential.</a:t>
            </a:r>
          </a:p>
          <a:p>
            <a:r>
              <a:rPr lang="en-US" dirty="0"/>
              <a:t>Abstraction is the key in OOP, more abstraction brings more decouple structure.</a:t>
            </a:r>
          </a:p>
          <a:p>
            <a:r>
              <a:rPr lang="en-US" dirty="0"/>
              <a:t>Using dependencies inversion makes it very easier when you need switch a module to an totally different implementation.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220826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239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Segoe UI</vt:lpstr>
      <vt:lpstr>Segoe UI Light</vt:lpstr>
      <vt:lpstr>Arial</vt:lpstr>
      <vt:lpstr>Calibri</vt:lpstr>
      <vt:lpstr>Get Started with 3D</vt:lpstr>
      <vt:lpstr>Good to P&amp;M method – S.O.L.I.D</vt:lpstr>
      <vt:lpstr>S.O.L.I.D – OTHER THAN SRP</vt:lpstr>
      <vt:lpstr>Open-Closed Principal</vt:lpstr>
      <vt:lpstr>Liskov Substitution Principal</vt:lpstr>
      <vt:lpstr>Interface segregation principal</vt:lpstr>
      <vt:lpstr>Dependency inversion principal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2019-02-19T22:53:57Z</dcterms:created>
  <dcterms:modified xsi:type="dcterms:W3CDTF">2019-03-04T21:01:12Z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