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7"/>
            <a:ext cx="9144000" cy="1823737"/>
          </a:xfrm>
        </p:spPr>
        <p:txBody>
          <a:bodyPr/>
          <a:lstStyle/>
          <a:p>
            <a:r>
              <a:rPr lang="en-US" sz="4000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VCS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40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VCS is a software utility that tracks and manages changes to a filesystem. </a:t>
            </a:r>
          </a:p>
          <a:p>
            <a:r>
              <a:rPr lang="en-US" dirty="0"/>
              <a:t>A VCS also offers collaborative utilities to share and integrate these filesystem changes to other VCS users.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Git is a distributed VCS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is a distributed VCS</a:t>
            </a:r>
          </a:p>
          <a:p>
            <a:r>
              <a:rPr lang="en-US" dirty="0"/>
              <a:t>Git can not only allow multiple people change the files, but also provides concept of branch to allow people working parallelly. </a:t>
            </a:r>
          </a:p>
          <a:p>
            <a:r>
              <a:rPr lang="en-US" dirty="0"/>
              <a:t>Git has command to manage local change and central repository.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51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Segoe UI</vt:lpstr>
      <vt:lpstr>Segoe UI Light</vt:lpstr>
      <vt:lpstr>Arial</vt:lpstr>
      <vt:lpstr>Calibri</vt:lpstr>
      <vt:lpstr>Get Started with 3D</vt:lpstr>
      <vt:lpstr>Version Control System</vt:lpstr>
      <vt:lpstr>What is VCS</vt:lpstr>
      <vt:lpstr>Git is a distributed VCS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2019-02-25T22:27:16Z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