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  <p14:sldId id="286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8"/>
            <a:ext cx="9144000" cy="1002102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determined when Milestone 1.0 will be?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3278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First working with customer to decide what features should be in Milestone 1.0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Based on features do rough estimation</a:t>
            </a:r>
          </a:p>
          <a:p>
            <a:r>
              <a:rPr lang="en-US" dirty="0">
                <a:latin typeface="+mj-lt"/>
              </a:rPr>
              <a:t>Based on customer’s expected delivery date, go back to prioritize a workable feature set</a:t>
            </a:r>
          </a:p>
          <a:p>
            <a:r>
              <a:rPr lang="en-US" dirty="0">
                <a:latin typeface="+mj-lt"/>
              </a:rPr>
              <a:t>Add more resource if needed</a:t>
            </a:r>
          </a:p>
          <a:p>
            <a:r>
              <a:rPr lang="en-US" dirty="0">
                <a:latin typeface="+mj-lt"/>
              </a:rPr>
              <a:t>At here a milestone 1.0 release date is determined.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Milestones and Iterations?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A milestones usually is comprised of a couple of iterations.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Iteration is targeted with deliverable, iteration’s output will form milestone’s output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Iteration is based on team size, milestone is based on organization size. Big project could have different size team with different iterations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Iteration is user stories driven, milestone is features driven, before iteration, there should be a plan meeting work on what user stories iteration should work on. User stories is decided by features.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decide what a reasonable “baseline functionality” is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3916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D70F9-D0BC-714C-9D88-A19655F70481}"/>
              </a:ext>
            </a:extLst>
          </p:cNvPr>
          <p:cNvSpPr/>
          <p:nvPr/>
        </p:nvSpPr>
        <p:spPr>
          <a:xfrm>
            <a:off x="948690" y="1452562"/>
            <a:ext cx="10638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working with customer to decide what features customer want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Prioritize all features with customer by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a project plan based on priority and dependencies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Put high priority features in before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Consider team capacity and velocity decide what should be put into baseline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5654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basis for deciding how long each iteration will be?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2167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Iteration should be short and balanced, ideally it’s between 2 weeks to 1 months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Consider the features you need deliver, break the features to unbreakable user stories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Consider biggest user stories’ estimation and team’s velocity,  get a reasonable iteration time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In extreme situation, if there is a user stories is real big, also consider some unexpected risk, it’s reasonable in some situation,  some user stories will be broken into two or more iterations</a:t>
            </a:r>
          </a:p>
        </p:txBody>
      </p:sp>
    </p:spTree>
    <p:extLst>
      <p:ext uri="{BB962C8B-B14F-4D97-AF65-F5344CB8AC3E}">
        <p14:creationId xmlns:p14="http://schemas.microsoft.com/office/powerpoint/2010/main" val="18325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“team size” and “velocity” figure into thinking about reasonable planning?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3653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Ideally, consider the fixed time of iteration, the bigger team size, the more deliverable the team could possibly achieve.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Also </a:t>
            </a:r>
            <a:r>
              <a:rPr lang="en-US" dirty="0"/>
              <a:t>velocity will improve deliverable as well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Use the following formula (Assume average N workday in  one iteration) to get iteration capacity </a:t>
            </a:r>
          </a:p>
          <a:p>
            <a:pPr marL="457200" lvl="1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N * team size * velocity</a:t>
            </a:r>
          </a:p>
          <a:p>
            <a:pPr lvl="1"/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Use  the following  formula to compute milestone capacity</a:t>
            </a:r>
          </a:p>
          <a:p>
            <a:pPr marL="457200" lvl="1" indent="0">
              <a:buNone/>
            </a:pPr>
            <a:r>
              <a:rPr lang="en-US" sz="2000" dirty="0"/>
              <a:t>iteration capacity * iteration number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77011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389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</vt:lpstr>
      <vt:lpstr>Segoe UI Light</vt:lpstr>
      <vt:lpstr>Arial</vt:lpstr>
      <vt:lpstr>Calibri</vt:lpstr>
      <vt:lpstr>Get Started with 3D</vt:lpstr>
      <vt:lpstr>Project Planning</vt:lpstr>
      <vt:lpstr>How is it determined when Milestone 1.0 will be?</vt:lpstr>
      <vt:lpstr>What is the relationship between Milestones and Iterations?</vt:lpstr>
      <vt:lpstr>How do you decide what a reasonable “baseline functionality” is</vt:lpstr>
      <vt:lpstr>What is the best basis for deciding how long each iteration will be?</vt:lpstr>
      <vt:lpstr>How do “team size” and “velocity” figure into thinking about reasonable planning?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2019-02-24T05:18:54Z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