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83" r:id="rId4"/>
    <p:sldId id="28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83"/>
            <p14:sldId id="284"/>
          </p14:sldIdLst>
        </p14:section>
        <p14:section name="Using Remix 3D to Search for Models" id="{6844172C-9703-4DC7-908A-C23538616A3C}">
          <p14:sldIdLst/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2097"/>
            <a:ext cx="9144000" cy="1823737"/>
          </a:xfrm>
        </p:spPr>
        <p:txBody>
          <a:bodyPr/>
          <a:lstStyle/>
          <a:p>
            <a:r>
              <a:rPr lang="en-US" dirty="0"/>
              <a:t>System Testing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Essential System Testing - Why</a:t>
            </a:r>
            <a:endParaRPr lang="en-US" sz="3200" dirty="0"/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2"/>
            <a:ext cx="9564985" cy="46811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purpose of system testing is to evaluate the system’s compliance with the specified requirements.</a:t>
            </a:r>
          </a:p>
          <a:p>
            <a:r>
              <a:rPr lang="en-US" dirty="0"/>
              <a:t>A software is one piece of larger computer based system, software has to be interact with other software/hardware in reality. System testing is actually a series of different tests whose sole purpose is to exercise the full computer based system</a:t>
            </a:r>
          </a:p>
          <a:p>
            <a:r>
              <a:rPr lang="en-US" dirty="0"/>
              <a:t>System testing involves the external workings of the software from the user's perspective.</a:t>
            </a:r>
          </a:p>
          <a:p>
            <a:r>
              <a:rPr lang="en-US" dirty="0"/>
              <a:t>Unit tests is supposed to cover the unit level tests that is not supposed to interface with other software.(Unit test tests your code, system tests test your software)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Who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50774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CD60989B-1B76-F648-83AE-3E39D92CC5D5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6520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System testing include different kind of tests.</a:t>
            </a:r>
          </a:p>
          <a:p>
            <a:r>
              <a:rPr lang="en-US" dirty="0"/>
              <a:t>All the team member can contribute to system testing.</a:t>
            </a:r>
          </a:p>
          <a:p>
            <a:r>
              <a:rPr lang="en-US" dirty="0"/>
              <a:t>But dedicated testers are better choice for system testing because</a:t>
            </a:r>
          </a:p>
          <a:p>
            <a:pPr lvl="1"/>
            <a:r>
              <a:rPr lang="en-US" dirty="0"/>
              <a:t>Dedicated testers conduct system tests from user’s perspective.</a:t>
            </a:r>
          </a:p>
          <a:p>
            <a:pPr lvl="1"/>
            <a:r>
              <a:rPr lang="en-US" dirty="0"/>
              <a:t>Dedicated testers can often bring a fresh perspective to the project</a:t>
            </a:r>
          </a:p>
        </p:txBody>
      </p:sp>
    </p:spTree>
    <p:extLst>
      <p:ext uri="{BB962C8B-B14F-4D97-AF65-F5344CB8AC3E}">
        <p14:creationId xmlns:p14="http://schemas.microsoft.com/office/powerpoint/2010/main" val="376988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50774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CD60989B-1B76-F648-83AE-3E39D92CC5D5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6520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Tests usually contains below phases</a:t>
            </a:r>
          </a:p>
          <a:p>
            <a:pPr lvl="1"/>
            <a:r>
              <a:rPr lang="en-US" dirty="0"/>
              <a:t>Plan</a:t>
            </a:r>
          </a:p>
          <a:p>
            <a:pPr lvl="1"/>
            <a:r>
              <a:rPr lang="en-US" dirty="0"/>
              <a:t>Prepare test cases.</a:t>
            </a:r>
          </a:p>
          <a:p>
            <a:pPr lvl="1"/>
            <a:r>
              <a:rPr lang="en-US" dirty="0"/>
              <a:t>Execution</a:t>
            </a:r>
          </a:p>
          <a:p>
            <a:r>
              <a:rPr lang="en-US" dirty="0"/>
              <a:t>In plan and test cases preparation, a couple of iterations might be adapted for rework and baseline</a:t>
            </a:r>
          </a:p>
          <a:p>
            <a:r>
              <a:rPr lang="en-US" dirty="0"/>
              <a:t>System testing execution usually take much longer time and integration tests and unit tests. Which testers must have dedicated hardware to run the tests.</a:t>
            </a:r>
          </a:p>
        </p:txBody>
      </p:sp>
    </p:spTree>
    <p:extLst>
      <p:ext uri="{BB962C8B-B14F-4D97-AF65-F5344CB8AC3E}">
        <p14:creationId xmlns:p14="http://schemas.microsoft.com/office/powerpoint/2010/main" val="458656297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117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Segoe UI</vt:lpstr>
      <vt:lpstr>Segoe UI Light</vt:lpstr>
      <vt:lpstr>Arial</vt:lpstr>
      <vt:lpstr>Calibri</vt:lpstr>
      <vt:lpstr>Get Started with 3D</vt:lpstr>
      <vt:lpstr>System Testing</vt:lpstr>
      <vt:lpstr>Essential System Testing - Why</vt:lpstr>
      <vt:lpstr>Who</vt:lpstr>
      <vt:lpstr>How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2019-02-19T22:53:57Z</dcterms:created>
  <dcterms:modified xsi:type="dcterms:W3CDTF">2019-04-23T17:56:03Z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