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
  </p:notesMasterIdLst>
  <p:sldIdLst>
    <p:sldId id="256" r:id="rId2"/>
    <p:sldId id="257" r:id="rId3"/>
    <p:sldId id="28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 id="283"/>
          </p14:sldIdLst>
        </p14:section>
        <p14:section name="Using Remix 3D to Search for Models" id="{6844172C-9703-4DC7-908A-C23538616A3C}">
          <p14:sldIdLst/>
        </p14:section>
        <p14:section name="Insert a 3D Model from a File" id="{66737F24-1C36-4DF4-A00F-927A3F1468AC}">
          <p14:sldIdLst/>
        </p14:section>
        <p14:section name="Position and Rotate Your 3D Model" id="{A08F0015-E7F5-4E26-BBAF-AEE4F9A16AD2}">
          <p14:sldIdLst/>
        </p14:section>
        <p14:section name="Animate Your 3D Model" id="{B62868DA-F525-4AC5-9E3E-39ECA0154BBD}">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21" autoAdjust="0"/>
    <p:restoredTop sz="94660"/>
  </p:normalViewPr>
  <p:slideViewPr>
    <p:cSldViewPr snapToGrid="0">
      <p:cViewPr varScale="1">
        <p:scale>
          <a:sx n="124" d="100"/>
          <a:sy n="124" d="100"/>
        </p:scale>
        <p:origin x="17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4/23/19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4/23/19</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2122097"/>
            <a:ext cx="9144000" cy="1823737"/>
          </a:xfrm>
        </p:spPr>
        <p:txBody>
          <a:bodyPr/>
          <a:lstStyle/>
          <a:p>
            <a:r>
              <a:rPr lang="en-US" dirty="0"/>
              <a:t>Working with library/legacy code</a:t>
            </a:r>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US" dirty="0"/>
              <a:t>Bring code to your system</a:t>
            </a:r>
            <a:endParaRPr lang="en-US" sz="3200" dirty="0"/>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382177" y="1452563"/>
            <a:ext cx="9564985" cy="3139986"/>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There is no ideal world.</a:t>
            </a:r>
          </a:p>
          <a:p>
            <a:r>
              <a:rPr lang="en-US" dirty="0"/>
              <a:t>Fix the mess and bad smell in other people’s code.</a:t>
            </a:r>
          </a:p>
          <a:p>
            <a:r>
              <a:rPr lang="en-US" dirty="0"/>
              <a:t>Integrate the old code/3rd party code to your system.</a:t>
            </a:r>
          </a:p>
          <a:p>
            <a:r>
              <a:rPr lang="en-US" dirty="0"/>
              <a:t>Test before you use them.</a:t>
            </a:r>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US" sz="3200" dirty="0"/>
              <a:t>Form of 3</a:t>
            </a:r>
            <a:r>
              <a:rPr lang="en-US" sz="3200" baseline="30000" dirty="0"/>
              <a:t>rd</a:t>
            </a:r>
            <a:r>
              <a:rPr lang="en-US" sz="3200" dirty="0"/>
              <a:t> party code</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382177" y="1452563"/>
            <a:ext cx="9564985" cy="5077446"/>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mj-lt"/>
              <a:ea typeface="+mj-ea"/>
              <a:cs typeface="+mj-cs"/>
            </a:endParaRPr>
          </a:p>
        </p:txBody>
      </p:sp>
      <p:sp>
        <p:nvSpPr>
          <p:cNvPr id="5" name="Text Placeholder 5" descr="2D Slides">
            <a:extLst>
              <a:ext uri="{FF2B5EF4-FFF2-40B4-BE49-F238E27FC236}">
                <a16:creationId xmlns:a16="http://schemas.microsoft.com/office/drawing/2014/main" id="{CD60989B-1B76-F648-83AE-3E39D92CC5D5}"/>
              </a:ext>
            </a:extLst>
          </p:cNvPr>
          <p:cNvSpPr txBox="1">
            <a:spLocks/>
          </p:cNvSpPr>
          <p:nvPr/>
        </p:nvSpPr>
        <p:spPr>
          <a:xfrm>
            <a:off x="1382177" y="1452563"/>
            <a:ext cx="9564985" cy="4652023"/>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Source code level.</a:t>
            </a:r>
          </a:p>
          <a:p>
            <a:r>
              <a:rPr lang="en-US" dirty="0"/>
              <a:t>Compiled binaries</a:t>
            </a:r>
          </a:p>
          <a:p>
            <a:r>
              <a:rPr lang="en-US" dirty="0"/>
              <a:t>Library</a:t>
            </a:r>
          </a:p>
          <a:p>
            <a:pPr marL="0" indent="0">
              <a:buNone/>
            </a:pPr>
            <a:r>
              <a:rPr lang="en-US" dirty="0"/>
              <a:t>Source code level is much easy to deal with since we can fix the issue when we find any bug. Compiled binaries or libraries are not that easy, you might be able to write some hack code to wrapper the binaries, but essentially it’s hard.</a:t>
            </a:r>
          </a:p>
        </p:txBody>
      </p:sp>
    </p:spTree>
    <p:extLst>
      <p:ext uri="{BB962C8B-B14F-4D97-AF65-F5344CB8AC3E}">
        <p14:creationId xmlns:p14="http://schemas.microsoft.com/office/powerpoint/2010/main" val="3769888781"/>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to life with 3DTF16411177 (3).potx" id="{9E27ADA6-EA10-4822-B3C1-6E8D86D7E392}" vid="{8B3BFCA4-8458-4DFE-B504-FC98F0D59E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107</Words>
  <Application>Microsoft Macintosh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Segoe UI</vt:lpstr>
      <vt:lpstr>Segoe UI Light</vt:lpstr>
      <vt:lpstr>Arial</vt:lpstr>
      <vt:lpstr>Calibri</vt:lpstr>
      <vt:lpstr>Get Started with 3D</vt:lpstr>
      <vt:lpstr>Working with library/legacy code</vt:lpstr>
      <vt:lpstr>Bring code to your system</vt:lpstr>
      <vt:lpstr>Form of 3rd party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2019-02-19T22:53:57Z</dcterms:created>
  <dcterms:modified xsi:type="dcterms:W3CDTF">2019-04-23T18:06:41Z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2019-01-09T22:41:38.8954231Z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