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  <p14:sldId id="285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7"/>
            <a:ext cx="9144000" cy="1823737"/>
          </a:xfrm>
        </p:spPr>
        <p:txBody>
          <a:bodyPr/>
          <a:lstStyle/>
          <a:p>
            <a:r>
              <a:rPr lang="en-US" dirty="0"/>
              <a:t>Lean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idea of lean development</a:t>
            </a:r>
            <a:endParaRPr lang="en-US" sz="3200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02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Transition of lean manufacturing principles and practices to the software development domain</a:t>
            </a:r>
          </a:p>
          <a:p>
            <a:r>
              <a:rPr lang="en-US" dirty="0"/>
              <a:t>Goal is minimization of waste without sacrificing productivity.</a:t>
            </a:r>
          </a:p>
          <a:p>
            <a:r>
              <a:rPr lang="en-US" dirty="0"/>
              <a:t>Principals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Eliminate waste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Amplify learning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Decide as late as possible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Deliver as fast as possible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Empower the team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Build integrity in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See the whole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agile</a:t>
            </a:r>
            <a:endParaRPr lang="en-US" sz="3200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Empirical – Experience is important</a:t>
            </a:r>
          </a:p>
          <a:p>
            <a:r>
              <a:rPr lang="en-US" dirty="0"/>
              <a:t>Emphasize agility.</a:t>
            </a:r>
          </a:p>
          <a:p>
            <a:r>
              <a:rPr lang="en-US" dirty="0"/>
              <a:t>Limit tasks</a:t>
            </a:r>
          </a:p>
          <a:p>
            <a:r>
              <a:rPr lang="en-US" dirty="0"/>
              <a:t>Work done simultaneously</a:t>
            </a:r>
          </a:p>
          <a:p>
            <a:r>
              <a:rPr lang="en-US" dirty="0"/>
              <a:t>Transparency to the team.</a:t>
            </a: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</a:t>
            </a:r>
            <a:endParaRPr lang="en-US" sz="3200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Agile embrace iteration. Lean doesn’t.</a:t>
            </a:r>
          </a:p>
          <a:p>
            <a:r>
              <a:rPr lang="en-US" dirty="0"/>
              <a:t>Agile emphasize team must be cross functional, team members can share responsibility, Lean doesn’t.</a:t>
            </a:r>
          </a:p>
          <a:p>
            <a:r>
              <a:rPr lang="en-US" dirty="0"/>
              <a:t>In agile, estimation is very important, Lean doesn’t</a:t>
            </a:r>
          </a:p>
          <a:p>
            <a:r>
              <a:rPr lang="en-US" dirty="0"/>
              <a:t>In agile, every iteration decide the work, Lean has one consistent work board.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two cents</a:t>
            </a:r>
            <a:endParaRPr lang="en-US" sz="3200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02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process is perfect, choose process suitable for the team or project.</a:t>
            </a:r>
          </a:p>
          <a:p>
            <a:r>
              <a:rPr lang="en-US" dirty="0"/>
              <a:t>Agile is good to smaller team, Lean is  good to medium size team.</a:t>
            </a:r>
          </a:p>
          <a:p>
            <a:r>
              <a:rPr lang="en-US" dirty="0"/>
              <a:t>Agile is good for customer project based since the estimation is key to success of project, team based project like </a:t>
            </a:r>
            <a:r>
              <a:rPr lang="en-US" dirty="0" err="1"/>
              <a:t>devops</a:t>
            </a:r>
            <a:r>
              <a:rPr lang="en-US" dirty="0"/>
              <a:t> or data scientists might be more suitable for Lean since goal is clear and not changeable for a long time. 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160201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158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Segoe UI</vt:lpstr>
      <vt:lpstr>Segoe UI Light</vt:lpstr>
      <vt:lpstr>Arial</vt:lpstr>
      <vt:lpstr>Calibri</vt:lpstr>
      <vt:lpstr>Wingdings</vt:lpstr>
      <vt:lpstr>Get Started with 3D</vt:lpstr>
      <vt:lpstr>Lean Software Development</vt:lpstr>
      <vt:lpstr>Basic idea of lean development</vt:lpstr>
      <vt:lpstr>Similar to agile</vt:lpstr>
      <vt:lpstr>Difference</vt:lpstr>
      <vt:lpstr>My two cents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2019-04-23T18:54:39Z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