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5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3670-1F4C-7FB2-07FA-C4135457E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C4A10-058B-422E-8536-DD3BC770C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E1AF-12CD-E90E-70D6-E2819E27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7E81-996F-A8BB-FD17-E474B0B6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031-89BD-6065-67BA-34545B57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983-C5FE-537D-E136-C0AEB127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65EE-6212-0BF3-897F-191FB0DC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AD3B-5508-BA88-8D06-E969D072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1A9F-954E-3806-2E67-62F4236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E6FE-59FD-08D0-0A66-82529ECA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2EE02-9005-69DB-099B-488B27272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3412-3706-B368-29EA-D6A94BE0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8105-6807-EA19-F5D3-55DA5EF5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FC11-45EF-957A-C6FC-711DD41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E295-ABAB-0714-380D-4062BA5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C4F6-67B8-DF35-6E76-E07620C6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5B8D-5DF1-47E2-45E6-4FFAB823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9165-B186-F788-35FE-4B92F20B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3CAE-123D-D551-C12E-BF8ADF7A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298D-1B1A-86FB-9413-12B94BE7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8835-9A1A-1B54-E36E-B78FDFC4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1594-4AF0-2135-702F-64340C21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F6C9-EF9F-7CAC-FEE4-0EBA7EB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032F-5462-2FF4-47D2-8CDD9009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2EF0-BAC8-8896-91DF-C337C72E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C44-7B99-491D-F4AE-0A10F4A1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3E1F-07BD-2106-C263-ACEEE8E8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EBF72-7928-1579-4DE4-D1FF6E0B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1D88-27B6-665C-1C92-0E6783F5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1AA5-5BEC-5679-2B36-A6BA58BA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A89C-F4CD-23E2-C4E1-54440FD9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7E61-5AF0-2B22-1DF6-5C380FFC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6481-9BAF-44E0-40C8-BE390D49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C8F9-C324-043C-7CE7-9049B2792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43DAE-0A80-8D3B-3626-EA7B6722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CE564-5DD2-833C-D27F-A7DB288E9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B61A5-BBEE-AF6F-E668-371822A2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E3686-7E2F-02A6-8EBB-A6F62178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0CF64-D680-AF20-F8F0-49746081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6B53-43A0-7F93-76F2-202CAF41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B83B1-4E7C-0CFD-03BB-A78A038E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28F27-8716-FD4B-784C-A735482A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7AFC-D8BC-FE8D-914F-CFB59826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B1ECB-9BEB-0DAC-05F8-A4990B23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D1C22-EDBE-5BCA-376D-85698D09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6BC5-3E63-77FF-557F-42CC42AA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D37-3F93-3349-51D9-3962D1D8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E958-B38C-EEDB-301D-31DBAF75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41FD-F952-D52E-741F-1652ACB9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8B82-32F1-56DB-574E-908BF858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35D1-5BCC-5B09-0D81-35A0FD2B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683F-D954-1C05-DA8A-DABDF33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ED0C-AEFA-C55B-F8E1-7461E6CE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E0FA7-12CA-9200-4071-3D0CE3034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75CB0-7725-1133-3DA6-B37581A4F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79C3-7F41-9566-711C-D82ABF5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2AF6-6A76-8466-24AE-CAE7FA6A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D2BA-FECE-EF6A-FC65-0B9269C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F1688-0391-5A80-DE21-DB3E6E7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A60C-744F-EEB9-9B6B-0E8B48E56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5665-16CA-065D-0C26-8F1275BCD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AE54-919F-4408-9B5A-FEE1CDFE48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C972-1D67-04A1-FB13-6A9829A06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6237-95CC-B825-23F2-5E27C4A6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66F93-1FD8-462C-AA15-B838EE054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5E29-FC62-EC17-B471-8E4A1EB9D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697"/>
            <a:ext cx="9144000" cy="2387600"/>
          </a:xfrm>
        </p:spPr>
        <p:txBody>
          <a:bodyPr/>
          <a:lstStyle/>
          <a:p>
            <a:r>
              <a:rPr lang="en-US" dirty="0"/>
              <a:t>Pitcher X Analysis</a:t>
            </a:r>
          </a:p>
        </p:txBody>
      </p:sp>
      <p:pic>
        <p:nvPicPr>
          <p:cNvPr id="1026" name="Picture 2" descr="Seattle Mariners - Wikipedia">
            <a:extLst>
              <a:ext uri="{FF2B5EF4-FFF2-40B4-BE49-F238E27FC236}">
                <a16:creationId xmlns:a16="http://schemas.microsoft.com/office/drawing/2014/main" id="{4268ECDC-A011-030C-4F50-76EB53DA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6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Differences Between Pitches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EB98064-32D0-C6A4-A772-F1CEFC1EEB67}"/>
              </a:ext>
            </a:extLst>
          </p:cNvPr>
          <p:cNvSpPr txBox="1">
            <a:spLocks/>
          </p:cNvSpPr>
          <p:nvPr/>
        </p:nvSpPr>
        <p:spPr>
          <a:xfrm>
            <a:off x="838200" y="9051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Arm Slots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CEC465-9869-75C6-A241-578AF6172BA6}"/>
              </a:ext>
            </a:extLst>
          </p:cNvPr>
          <p:cNvGrpSpPr/>
          <p:nvPr/>
        </p:nvGrpSpPr>
        <p:grpSpPr>
          <a:xfrm>
            <a:off x="1408853" y="1801708"/>
            <a:ext cx="7620002" cy="5637550"/>
            <a:chOff x="2665961" y="2804158"/>
            <a:chExt cx="6362894" cy="463509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ADAE81-2221-41EF-85AE-7145FF7D1793}"/>
                </a:ext>
              </a:extLst>
            </p:cNvPr>
            <p:cNvGrpSpPr/>
            <p:nvPr/>
          </p:nvGrpSpPr>
          <p:grpSpPr>
            <a:xfrm>
              <a:off x="2665961" y="2804158"/>
              <a:ext cx="6362894" cy="4635099"/>
              <a:chOff x="2002173" y="1027906"/>
              <a:chExt cx="8665827" cy="588980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4FC3D76-3DD1-3EAC-DC15-495D3BF59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2173" y="1027906"/>
                <a:ext cx="8665827" cy="5889806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98E372-2C2F-6C31-16BB-F589CF7B6226}"/>
                  </a:ext>
                </a:extLst>
              </p:cNvPr>
              <p:cNvCxnSpPr/>
              <p:nvPr/>
            </p:nvCxnSpPr>
            <p:spPr>
              <a:xfrm>
                <a:off x="5913120" y="3429000"/>
                <a:ext cx="0" cy="1427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B885CCF-3DAC-9021-A37F-5B0A35927877}"/>
                  </a:ext>
                </a:extLst>
              </p:cNvPr>
              <p:cNvCxnSpPr/>
              <p:nvPr/>
            </p:nvCxnSpPr>
            <p:spPr>
              <a:xfrm flipH="1">
                <a:off x="5405120" y="4856480"/>
                <a:ext cx="508000" cy="562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A3EE7B4-F9DB-A731-EA57-7C0B32FF07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933439" y="4856479"/>
                <a:ext cx="508000" cy="562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52A9A85-015F-2173-87A8-D26D47113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60800" y="2744046"/>
                <a:ext cx="2045545" cy="1116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81E3432-4202-7877-EDD8-B6862D055DB6}"/>
                  </a:ext>
                </a:extLst>
              </p:cNvPr>
              <p:cNvCxnSpPr/>
              <p:nvPr/>
            </p:nvCxnSpPr>
            <p:spPr>
              <a:xfrm flipV="1">
                <a:off x="5913120" y="3597909"/>
                <a:ext cx="677333" cy="296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Baseball Glove Clipart Images – Browse 1,837 Stock Photos, Vectors, and  Video | Adobe Stock">
                <a:extLst>
                  <a:ext uri="{FF2B5EF4-FFF2-40B4-BE49-F238E27FC236}">
                    <a16:creationId xmlns:a16="http://schemas.microsoft.com/office/drawing/2014/main" id="{C1E730D5-73EE-45CB-B4C7-CBBA1D53C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657" y="2910841"/>
                <a:ext cx="1231899" cy="1231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Smiley Face 24">
              <a:extLst>
                <a:ext uri="{FF2B5EF4-FFF2-40B4-BE49-F238E27FC236}">
                  <a16:creationId xmlns:a16="http://schemas.microsoft.com/office/drawing/2014/main" id="{09DB1956-1125-3B40-10C7-501F358A8517}"/>
                </a:ext>
              </a:extLst>
            </p:cNvPr>
            <p:cNvSpPr/>
            <p:nvPr/>
          </p:nvSpPr>
          <p:spPr>
            <a:xfrm>
              <a:off x="5229012" y="4292760"/>
              <a:ext cx="497331" cy="442424"/>
            </a:xfrm>
            <a:prstGeom prst="smileyFac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New Era 5950 1977-1980 Seattle Mariners Retro Fitted Hat - Athlete's Choice">
              <a:extLst>
                <a:ext uri="{FF2B5EF4-FFF2-40B4-BE49-F238E27FC236}">
                  <a16:creationId xmlns:a16="http://schemas.microsoft.com/office/drawing/2014/main" id="{3B01EAA9-189D-0C2C-72F5-F1949BE850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385" r="95077">
                          <a14:foregroundMark x1="6462" y1="67733" x2="6462" y2="67733"/>
                          <a14:foregroundMark x1="1538" y1="68000" x2="1538" y2="68000"/>
                          <a14:foregroundMark x1="95077" y1="61733" x2="92308" y2="37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50" b="19670"/>
            <a:stretch/>
          </p:blipFill>
          <p:spPr bwMode="auto">
            <a:xfrm>
              <a:off x="5017757" y="3910176"/>
              <a:ext cx="750972" cy="522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D79F0F8-B909-AF30-354F-E79E73B8A8D1}"/>
              </a:ext>
            </a:extLst>
          </p:cNvPr>
          <p:cNvSpPr txBox="1"/>
          <p:nvPr/>
        </p:nvSpPr>
        <p:spPr>
          <a:xfrm>
            <a:off x="494453" y="5032587"/>
            <a:ext cx="2838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Throwing it ↑ direction </a:t>
            </a:r>
          </a:p>
        </p:txBody>
      </p:sp>
      <p:pic>
        <p:nvPicPr>
          <p:cNvPr id="1036" name="Picture 12" descr="Ken Griffey Jr. Seattle Mariners White Youth Cool Base Home Jersey">
            <a:extLst>
              <a:ext uri="{FF2B5EF4-FFF2-40B4-BE49-F238E27FC236}">
                <a16:creationId xmlns:a16="http://schemas.microsoft.com/office/drawing/2014/main" id="{7B9F325D-4FF5-4CDD-8A11-5C55EEFF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46" b="99012" l="1473" r="94551">
                        <a14:foregroundMark x1="3535" y1="38519" x2="41679" y2="6296"/>
                        <a14:foregroundMark x1="41679" y1="6296" x2="50074" y2="2840"/>
                        <a14:foregroundMark x1="50074" y1="2840" x2="75110" y2="11975"/>
                        <a14:foregroundMark x1="75110" y1="11975" x2="94845" y2="34568"/>
                        <a14:foregroundMark x1="55670" y1="4691" x2="55670" y2="4691"/>
                        <a14:foregroundMark x1="53608" y1="6049" x2="53608" y2="6049"/>
                        <a14:foregroundMark x1="56554" y1="2963" x2="56554" y2="2963"/>
                        <a14:foregroundMark x1="43741" y1="2716" x2="43741" y2="2716"/>
                        <a14:foregroundMark x1="40059" y1="2716" x2="54492" y2="2716"/>
                        <a14:foregroundMark x1="54492" y1="2716" x2="58763" y2="2469"/>
                        <a14:foregroundMark x1="61267" y1="2716" x2="61267" y2="2716"/>
                        <a14:foregroundMark x1="63623" y1="3210" x2="63623" y2="3210"/>
                        <a14:foregroundMark x1="63770" y1="3210" x2="63770" y2="3210"/>
                        <a14:foregroundMark x1="36230" y1="3210" x2="36230" y2="3210"/>
                        <a14:foregroundMark x1="34904" y1="3333" x2="34904" y2="3333"/>
                        <a14:foregroundMark x1="1473" y1="36667" x2="1473" y2="36667"/>
                        <a14:foregroundMark x1="33579" y1="94074" x2="49043" y2="95679"/>
                        <a14:foregroundMark x1="49043" y1="95679" x2="63034" y2="93827"/>
                        <a14:foregroundMark x1="63034" y1="93827" x2="64507" y2="93210"/>
                        <a14:foregroundMark x1="55523" y1="99012" x2="55523" y2="9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58" y="4183718"/>
            <a:ext cx="1096794" cy="130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1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E52-9B87-00E6-131C-AA0505ED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Report</a:t>
            </a:r>
          </a:p>
        </p:txBody>
      </p:sp>
      <p:pic>
        <p:nvPicPr>
          <p:cNvPr id="4" name="Picture 2" descr="Seattle Mariners - Wikipedia">
            <a:extLst>
              <a:ext uri="{FF2B5EF4-FFF2-40B4-BE49-F238E27FC236}">
                <a16:creationId xmlns:a16="http://schemas.microsoft.com/office/drawing/2014/main" id="{1AEC0334-E40A-E7D5-169B-A1F7F84F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Changeup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12277-9045-4456-557F-D7EAABA1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1" y="1933416"/>
            <a:ext cx="11329378" cy="29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Curveball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7B3D3-B008-5212-A5E1-8D168188B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7" y="1933956"/>
            <a:ext cx="10886985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Curveball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7B7D2-B084-5E09-5219-358519CB3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01" y="2011231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6875C-378D-1196-FBD4-95B7456BA91B}"/>
              </a:ext>
            </a:extLst>
          </p:cNvPr>
          <p:cNvSpPr txBox="1"/>
          <p:nvPr/>
        </p:nvSpPr>
        <p:spPr>
          <a:xfrm>
            <a:off x="394276" y="5821960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Spin Rate ↑  = Whiff Probability ↑ 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B7D0178-7A8B-65F8-B458-029A7C9E1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6" y="2011231"/>
            <a:ext cx="5486411" cy="3657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BF7E6-88C5-713E-BAB1-A11A11486ED3}"/>
              </a:ext>
            </a:extLst>
          </p:cNvPr>
          <p:cNvSpPr txBox="1"/>
          <p:nvPr/>
        </p:nvSpPr>
        <p:spPr>
          <a:xfrm>
            <a:off x="6087600" y="5727771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Velocity↑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5419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Cutter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3B40-DB39-2553-AE7A-E2D682F2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09" y="1933956"/>
            <a:ext cx="11000782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Curveball</a:t>
            </a:r>
            <a:endParaRPr lang="en-US" b="1" dirty="0"/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79E0082-2352-9388-3863-8DEFE0027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51" y="160019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197C0-BCD0-7F11-0651-ADB092B776EA}"/>
              </a:ext>
            </a:extLst>
          </p:cNvPr>
          <p:cNvSpPr txBox="1"/>
          <p:nvPr/>
        </p:nvSpPr>
        <p:spPr>
          <a:xfrm>
            <a:off x="2454007" y="5456200"/>
            <a:ext cx="623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Horizontal Break 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1902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43357-3DD7-E594-697C-5BE9B9EA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6" y="1933956"/>
            <a:ext cx="11058168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580C-F284-FAFE-D1C6-3C5BAF70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Fastball</a:t>
            </a:r>
          </a:p>
        </p:txBody>
      </p:sp>
      <p:pic>
        <p:nvPicPr>
          <p:cNvPr id="5" name="Picture 2" descr="Seattle Mariners - Wikipedia">
            <a:extLst>
              <a:ext uri="{FF2B5EF4-FFF2-40B4-BE49-F238E27FC236}">
                <a16:creationId xmlns:a16="http://schemas.microsoft.com/office/drawing/2014/main" id="{69E537CC-0E17-BAEC-3C36-64CB7805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4581"/>
            <a:ext cx="1464049" cy="146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478981-7B57-9320-D2B1-4AE47BF7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9" y="2025912"/>
            <a:ext cx="5486411" cy="365760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6404E9B-6F43-1BC1-9FA3-9B0C62474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51" y="2011232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C94086-E261-67EF-4F9D-74499B5E44E9}"/>
              </a:ext>
            </a:extLst>
          </p:cNvPr>
          <p:cNvSpPr txBox="1"/>
          <p:nvPr/>
        </p:nvSpPr>
        <p:spPr>
          <a:xfrm>
            <a:off x="223699" y="5683519"/>
            <a:ext cx="548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Velocity↑  = Whiff Probability ↑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A01C6-DA16-1DEB-B9C7-13692064D6B7}"/>
              </a:ext>
            </a:extLst>
          </p:cNvPr>
          <p:cNvSpPr txBox="1"/>
          <p:nvPr/>
        </p:nvSpPr>
        <p:spPr>
          <a:xfrm>
            <a:off x="5833207" y="5727773"/>
            <a:ext cx="623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Horizontal Break ↑  = Whiff Probability ↑ </a:t>
            </a:r>
          </a:p>
        </p:txBody>
      </p:sp>
    </p:spTree>
    <p:extLst>
      <p:ext uri="{BB962C8B-B14F-4D97-AF65-F5344CB8AC3E}">
        <p14:creationId xmlns:p14="http://schemas.microsoft.com/office/powerpoint/2010/main" val="29801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Pitcher X Analysis</vt:lpstr>
      <vt:lpstr>PDF Report</vt:lpstr>
      <vt:lpstr>Changeup</vt:lpstr>
      <vt:lpstr>Curveball</vt:lpstr>
      <vt:lpstr>Curveball</vt:lpstr>
      <vt:lpstr>Cutter</vt:lpstr>
      <vt:lpstr>Curveball</vt:lpstr>
      <vt:lpstr>Fastball</vt:lpstr>
      <vt:lpstr>Fastball</vt:lpstr>
      <vt:lpstr>Differences Between Pitches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Pitcher X Analysis</dc:title>
  <dc:creator>Billy Fryer</dc:creator>
  <cp:lastModifiedBy>Billy Fryer</cp:lastModifiedBy>
  <cp:revision>3</cp:revision>
  <dcterms:created xsi:type="dcterms:W3CDTF">2023-01-03T15:40:00Z</dcterms:created>
  <dcterms:modified xsi:type="dcterms:W3CDTF">2023-01-03T22:22:32Z</dcterms:modified>
</cp:coreProperties>
</file>