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71E5-620F-A988-86A7-CC2EE8ECF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D86A2-934B-B820-7301-3EEFDAB4B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8DEC4-9813-C45E-FEAF-0DB7CA0C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28-8B55-F144-9465-4B1AD1E1967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8CB2D-9739-C235-E8B2-35EC8160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40F0-A919-8AF8-D684-0519C014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161-0833-D848-B287-408E86B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8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8F9-99D8-A4E7-0563-B1FA1F79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3C41D-AC0A-070D-DC38-1A0DA227B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8B429-BD2D-3C94-95DB-D5325F95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28-8B55-F144-9465-4B1AD1E1967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45988-31BE-4A09-10D5-ADD6691F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C787F-35D1-1798-2831-81D0C3AF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161-0833-D848-B287-408E86B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7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2D316-25C7-D802-295D-8C7708CE0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04764-9481-020A-1510-C5DE210DC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F3CBE-EE95-82E2-CFBC-38C382B2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28-8B55-F144-9465-4B1AD1E1967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D91F-2E22-02F7-0DAC-10936317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BB3E4-3D77-6F78-97EC-7E15F5F2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161-0833-D848-B287-408E86B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3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827C-4778-ECFD-9A9B-B9A8CA09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F8BE-3415-36B1-0537-B44B8FE5C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3803B-F9DC-B3D8-E408-6629D4EF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28-8B55-F144-9465-4B1AD1E1967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1CC5F-AC04-0B12-DC24-5F543F5F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A2FF-EFC8-7255-EDEE-7EBE6A17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161-0833-D848-B287-408E86B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569C-63FF-16EB-0458-02292D54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7F822-BF90-3867-4A02-7B6124655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148F9-7BF5-7709-6F71-DE4453CC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28-8B55-F144-9465-4B1AD1E1967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7DA4-7FE7-39DD-2DE6-951770E6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4281-1BB8-7BF3-A6AD-879FE596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161-0833-D848-B287-408E86B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4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F576-EBE3-6BC8-BBE8-A4AC9EE9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F36B-DA54-41E1-4E8D-BC27DB810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64BDB-6985-E3FC-B058-E2607B87C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6E3AD-EE05-B531-F329-2256B3C6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28-8B55-F144-9465-4B1AD1E1967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0BB79-F6E6-B549-CE34-78CD38FE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E118A-6D40-BB89-D726-2524DD80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161-0833-D848-B287-408E86B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5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9EA4-39BE-CD34-A887-88346298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6939A-2B76-2B34-A28D-2769BE0B1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39579-0FA4-47BE-B13C-F55A842D8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2C39B-6F1D-A919-D771-62743F707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F4374-18A1-75C2-3D01-3645192DF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C8491-1AD2-712C-A081-CE4ABA99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28-8B55-F144-9465-4B1AD1E1967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27E8B-A5C7-7F89-117E-EEEC5D16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DE6D0-D8BC-E874-87CD-B4AB1544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161-0833-D848-B287-408E86B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5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61AE-5CA9-E8B9-1162-AB0FE4C7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E3FC7-A892-F74A-D8DD-AEBB054B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28-8B55-F144-9465-4B1AD1E1967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76872-75F0-821E-ECC9-A186113F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16CCF-9B16-609B-75B6-40D2E692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161-0833-D848-B287-408E86B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28436-B828-B16A-9C3B-F4D157CB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28-8B55-F144-9465-4B1AD1E1967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6AC14-B984-CF8F-A00A-5AC2B5E9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AB5E-030A-D6C6-72AF-A41F85CE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161-0833-D848-B287-408E86B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0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24EB-856D-F497-BB30-C15D5067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5492-835B-5528-2745-309FF31A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75D28-E822-F92A-BA67-E8B6F19D3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C45C7-2534-D8F1-DD8E-23D9D3A0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28-8B55-F144-9465-4B1AD1E1967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AE5B9-321B-F248-866C-94E88858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4501E-3BA6-95DE-3D07-EDB4C7C8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161-0833-D848-B287-408E86B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CF81-FBA1-BE1C-75EB-F72434A4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C4C7C-B388-8D85-E122-957BC909D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2E27E-E361-0E5A-A176-55E1BCC22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5A936-3C2A-8A0E-0F66-81DBFCCB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DD28-8B55-F144-9465-4B1AD1E1967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F4169-7E45-9DCD-1957-5FC2A5E1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B26FD-D876-0EE4-A581-852E22BF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161-0833-D848-B287-408E86B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6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4AA80-0346-A8EA-6D6E-89F5D0D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B7787-E631-6D59-33DB-414B85C5A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068B-90F1-C121-598E-EC42FDBDB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DD28-8B55-F144-9465-4B1AD1E1967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97AC5-071F-2012-354A-739E1F68E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B183-B4AF-A127-C43E-17A04A27B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B161-0833-D848-B287-408E86BE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8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C821FF-2BC0-E346-860F-27069E3A65F5}"/>
              </a:ext>
            </a:extLst>
          </p:cNvPr>
          <p:cNvGrpSpPr/>
          <p:nvPr/>
        </p:nvGrpSpPr>
        <p:grpSpPr>
          <a:xfrm>
            <a:off x="4263480" y="434842"/>
            <a:ext cx="3168474" cy="2017336"/>
            <a:chOff x="4115427" y="799155"/>
            <a:chExt cx="3168474" cy="201733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E9E0B29-5314-9E4D-B44E-069A219B38D5}"/>
                </a:ext>
              </a:extLst>
            </p:cNvPr>
            <p:cNvSpPr/>
            <p:nvPr/>
          </p:nvSpPr>
          <p:spPr>
            <a:xfrm>
              <a:off x="5238974" y="925244"/>
              <a:ext cx="957257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Woylie Abundance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8318A0B-0D21-1643-9353-7F5A2A0CFA2F}"/>
                </a:ext>
              </a:extLst>
            </p:cNvPr>
            <p:cNvSpPr/>
            <p:nvPr/>
          </p:nvSpPr>
          <p:spPr>
            <a:xfrm>
              <a:off x="6035834" y="1609937"/>
              <a:ext cx="957257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Quenda Occurrence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540DA05-136C-8041-B8C1-52A8A06CFAAB}"/>
                </a:ext>
              </a:extLst>
            </p:cNvPr>
            <p:cNvSpPr/>
            <p:nvPr/>
          </p:nvSpPr>
          <p:spPr>
            <a:xfrm>
              <a:off x="5238974" y="2320870"/>
              <a:ext cx="957257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Chuditch Abundance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68E307D-0A56-824E-B794-48B5D04277BA}"/>
                </a:ext>
              </a:extLst>
            </p:cNvPr>
            <p:cNvSpPr/>
            <p:nvPr/>
          </p:nvSpPr>
          <p:spPr>
            <a:xfrm>
              <a:off x="4308395" y="1609937"/>
              <a:ext cx="1026472" cy="37079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Koomal Abundance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C7C8226-F2A8-784C-AD9D-F3E29A9549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74178" y="1980735"/>
              <a:ext cx="825486" cy="3401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7E5989-7C5D-7E48-9E45-A04E405B7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9664" y="1980735"/>
              <a:ext cx="796860" cy="3401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53C58B-6EF4-1844-AA13-EECED667B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4178" y="1296042"/>
              <a:ext cx="825486" cy="31389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240D2E6-79DB-FC4B-9318-7811378D2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9664" y="1296042"/>
              <a:ext cx="0" cy="102482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EA21795-EFBA-474F-99DD-9F27B99A95EB}"/>
                </a:ext>
              </a:extLst>
            </p:cNvPr>
            <p:cNvSpPr/>
            <p:nvPr/>
          </p:nvSpPr>
          <p:spPr>
            <a:xfrm>
              <a:off x="4115427" y="799155"/>
              <a:ext cx="3168474" cy="2017336"/>
            </a:xfrm>
            <a:prstGeom prst="round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F0A2660-5225-F04D-8859-687425220F25}"/>
              </a:ext>
            </a:extLst>
          </p:cNvPr>
          <p:cNvGrpSpPr/>
          <p:nvPr/>
        </p:nvGrpSpPr>
        <p:grpSpPr>
          <a:xfrm>
            <a:off x="6418970" y="3535208"/>
            <a:ext cx="2034000" cy="2969769"/>
            <a:chOff x="1316649" y="3045539"/>
            <a:chExt cx="1838595" cy="264679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49F654B-777B-F342-9F45-638D0FAED666}"/>
                </a:ext>
              </a:extLst>
            </p:cNvPr>
            <p:cNvSpPr/>
            <p:nvPr/>
          </p:nvSpPr>
          <p:spPr>
            <a:xfrm>
              <a:off x="1316649" y="3045539"/>
              <a:ext cx="1838595" cy="2646793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1DAE279-DA40-7E41-A594-25D8D6BD8670}"/>
                </a:ext>
              </a:extLst>
            </p:cNvPr>
            <p:cNvSpPr/>
            <p:nvPr/>
          </p:nvSpPr>
          <p:spPr>
            <a:xfrm>
              <a:off x="1550572" y="3229309"/>
              <a:ext cx="1363489" cy="42031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Proportion Burnt Severely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82A3D5-6E3F-7A43-AD99-08914A76FFB9}"/>
                </a:ext>
              </a:extLst>
            </p:cNvPr>
            <p:cNvSpPr/>
            <p:nvPr/>
          </p:nvSpPr>
          <p:spPr>
            <a:xfrm>
              <a:off x="1560483" y="3706709"/>
              <a:ext cx="1363489" cy="42031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Proportion Burnt Moderately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70731423-676C-344F-9F3F-33D8026087E1}"/>
                </a:ext>
              </a:extLst>
            </p:cNvPr>
            <p:cNvSpPr/>
            <p:nvPr/>
          </p:nvSpPr>
          <p:spPr>
            <a:xfrm>
              <a:off x="1560483" y="4180134"/>
              <a:ext cx="1363489" cy="42031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Proportion burnt twice in 10 years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A023C7B-66E0-7641-9582-754BD2F44FCC}"/>
                </a:ext>
              </a:extLst>
            </p:cNvPr>
            <p:cNvSpPr/>
            <p:nvPr/>
          </p:nvSpPr>
          <p:spPr>
            <a:xfrm>
              <a:off x="1560483" y="4652399"/>
              <a:ext cx="1363489" cy="42031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Fire Age Diversity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C0E940-DA70-3E44-9BE1-4316FD8C90BD}"/>
              </a:ext>
            </a:extLst>
          </p:cNvPr>
          <p:cNvGrpSpPr/>
          <p:nvPr/>
        </p:nvGrpSpPr>
        <p:grpSpPr>
          <a:xfrm>
            <a:off x="3237784" y="4293783"/>
            <a:ext cx="2034495" cy="1461503"/>
            <a:chOff x="3476810" y="3445623"/>
            <a:chExt cx="2034495" cy="1461503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E42025-B704-4549-A406-F19A0E240851}"/>
                </a:ext>
              </a:extLst>
            </p:cNvPr>
            <p:cNvSpPr/>
            <p:nvPr/>
          </p:nvSpPr>
          <p:spPr>
            <a:xfrm>
              <a:off x="3476810" y="3445623"/>
              <a:ext cx="2034495" cy="1461503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4646E4D-EA16-1A49-A1ED-4931A566F011}"/>
                </a:ext>
              </a:extLst>
            </p:cNvPr>
            <p:cNvSpPr/>
            <p:nvPr/>
          </p:nvSpPr>
          <p:spPr>
            <a:xfrm>
              <a:off x="3741290" y="3666046"/>
              <a:ext cx="1505536" cy="47249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Proportion &lt;20yrs post-harvest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40146F5-EB9E-904D-BF9D-6FE9871E5D6A}"/>
                </a:ext>
              </a:extLst>
            </p:cNvPr>
            <p:cNvSpPr/>
            <p:nvPr/>
          </p:nvSpPr>
          <p:spPr>
            <a:xfrm>
              <a:off x="3736020" y="4218671"/>
              <a:ext cx="1505536" cy="47249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Harvest Age Diversity</a:t>
              </a: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8935835-1C28-6C4C-9FC2-B6B2E9AC46B3}"/>
              </a:ext>
            </a:extLst>
          </p:cNvPr>
          <p:cNvSpPr/>
          <p:nvPr/>
        </p:nvSpPr>
        <p:spPr>
          <a:xfrm>
            <a:off x="9844245" y="1274857"/>
            <a:ext cx="1126430" cy="3493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Fox Baiting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8F92AA2-EEB4-2D46-80B6-F416467F4F17}"/>
              </a:ext>
            </a:extLst>
          </p:cNvPr>
          <p:cNvSpPr/>
          <p:nvPr/>
        </p:nvSpPr>
        <p:spPr>
          <a:xfrm>
            <a:off x="1800290" y="4646837"/>
            <a:ext cx="1281765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Annual Rainfall Anomaly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1C14C71-6638-8B4D-BBA4-36EF6F1B47D7}"/>
              </a:ext>
            </a:extLst>
          </p:cNvPr>
          <p:cNvSpPr/>
          <p:nvPr/>
        </p:nvSpPr>
        <p:spPr>
          <a:xfrm>
            <a:off x="1882932" y="3340712"/>
            <a:ext cx="1126430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Annual NDVI Anomaly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24B0B2A-9306-C548-9E8E-77635C339F62}"/>
              </a:ext>
            </a:extLst>
          </p:cNvPr>
          <p:cNvSpPr/>
          <p:nvPr/>
        </p:nvSpPr>
        <p:spPr>
          <a:xfrm>
            <a:off x="112571" y="4651933"/>
            <a:ext cx="1163768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Long-term Mean Rainfall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506F6F5-1637-3F47-8584-161ED9C1D9F3}"/>
              </a:ext>
            </a:extLst>
          </p:cNvPr>
          <p:cNvSpPr/>
          <p:nvPr/>
        </p:nvSpPr>
        <p:spPr>
          <a:xfrm>
            <a:off x="131241" y="3343224"/>
            <a:ext cx="1126430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Long-term Mean NDVI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46C9C84-36C0-A241-B9D8-894B193E9A61}"/>
              </a:ext>
            </a:extLst>
          </p:cNvPr>
          <p:cNvSpPr/>
          <p:nvPr/>
        </p:nvSpPr>
        <p:spPr>
          <a:xfrm>
            <a:off x="9786414" y="4828333"/>
            <a:ext cx="1243226" cy="3833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Road Density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C8BED5C-4D22-9A4A-84AB-143621B0C57B}"/>
              </a:ext>
            </a:extLst>
          </p:cNvPr>
          <p:cNvSpPr/>
          <p:nvPr/>
        </p:nvSpPr>
        <p:spPr>
          <a:xfrm>
            <a:off x="9785846" y="5688383"/>
            <a:ext cx="1243226" cy="3833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Distance to Burn Assets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6080F9-1235-B64A-9A10-410D6C09881E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 flipV="1">
            <a:off x="5272279" y="5020093"/>
            <a:ext cx="1146691" cy="4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3C3637-D992-5C40-921E-A31D2A133955}"/>
              </a:ext>
            </a:extLst>
          </p:cNvPr>
          <p:cNvCxnSpPr>
            <a:cxnSpLocks/>
            <a:stCxn id="22" idx="0"/>
            <a:endCxn id="11" idx="2"/>
          </p:cNvCxnSpPr>
          <p:nvPr/>
        </p:nvCxnSpPr>
        <p:spPr>
          <a:xfrm flipH="1" flipV="1">
            <a:off x="5847717" y="2452178"/>
            <a:ext cx="1588253" cy="1083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7134B5-823C-7E4D-A20B-C37EAA402757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 flipV="1">
            <a:off x="4255032" y="2452178"/>
            <a:ext cx="1592685" cy="1841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59D0D0-35EA-4A4A-A5A2-1C64B0CD1809}"/>
              </a:ext>
            </a:extLst>
          </p:cNvPr>
          <p:cNvCxnSpPr>
            <a:cxnSpLocks/>
            <a:stCxn id="35" idx="1"/>
            <a:endCxn id="11" idx="3"/>
          </p:cNvCxnSpPr>
          <p:nvPr/>
        </p:nvCxnSpPr>
        <p:spPr>
          <a:xfrm flipH="1" flipV="1">
            <a:off x="7431954" y="1443510"/>
            <a:ext cx="2412291" cy="6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71E1DD-1183-BD42-BB7F-75D6054FCD74}"/>
              </a:ext>
            </a:extLst>
          </p:cNvPr>
          <p:cNvCxnSpPr>
            <a:cxnSpLocks/>
            <a:stCxn id="42" idx="1"/>
            <a:endCxn id="22" idx="3"/>
          </p:cNvCxnSpPr>
          <p:nvPr/>
        </p:nvCxnSpPr>
        <p:spPr>
          <a:xfrm flipH="1" flipV="1">
            <a:off x="8452970" y="5020093"/>
            <a:ext cx="1332876" cy="859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D46116-D276-824A-A362-3DC28B1DBB7F}"/>
              </a:ext>
            </a:extLst>
          </p:cNvPr>
          <p:cNvGrpSpPr/>
          <p:nvPr/>
        </p:nvGrpSpPr>
        <p:grpSpPr>
          <a:xfrm>
            <a:off x="9390212" y="2602674"/>
            <a:ext cx="2034495" cy="1368740"/>
            <a:chOff x="8106030" y="5186900"/>
            <a:chExt cx="2034495" cy="1368740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8F6B0D6-8FB8-6B45-A3EE-B9FF0F39BF61}"/>
                </a:ext>
              </a:extLst>
            </p:cNvPr>
            <p:cNvSpPr/>
            <p:nvPr/>
          </p:nvSpPr>
          <p:spPr>
            <a:xfrm>
              <a:off x="8381375" y="5259139"/>
              <a:ext cx="1422111" cy="57865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Distance to Pasture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6020ABA5-1783-DF4F-8F11-964E6A73FE99}"/>
                </a:ext>
              </a:extLst>
            </p:cNvPr>
            <p:cNvSpPr/>
            <p:nvPr/>
          </p:nvSpPr>
          <p:spPr>
            <a:xfrm>
              <a:off x="8276676" y="5906438"/>
              <a:ext cx="1693204" cy="578654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Landscape-scale Pasture Cover (1km)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8E08A1B9-D0E9-804C-AEDB-75D82193F9BE}"/>
                </a:ext>
              </a:extLst>
            </p:cNvPr>
            <p:cNvSpPr/>
            <p:nvPr/>
          </p:nvSpPr>
          <p:spPr>
            <a:xfrm>
              <a:off x="8106030" y="5186900"/>
              <a:ext cx="2034495" cy="136874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01FA8B-5C68-E249-A035-CC4A867B25F8}"/>
              </a:ext>
            </a:extLst>
          </p:cNvPr>
          <p:cNvCxnSpPr>
            <a:cxnSpLocks/>
            <a:stCxn id="72" idx="1"/>
            <a:endCxn id="22" idx="3"/>
          </p:cNvCxnSpPr>
          <p:nvPr/>
        </p:nvCxnSpPr>
        <p:spPr>
          <a:xfrm flipH="1">
            <a:off x="8452970" y="3287044"/>
            <a:ext cx="937242" cy="1733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D8D090-71C3-FF4A-A3C5-1067A14F1C0A}"/>
              </a:ext>
            </a:extLst>
          </p:cNvPr>
          <p:cNvCxnSpPr>
            <a:cxnSpLocks/>
            <a:stCxn id="72" idx="0"/>
            <a:endCxn id="35" idx="2"/>
          </p:cNvCxnSpPr>
          <p:nvPr/>
        </p:nvCxnSpPr>
        <p:spPr>
          <a:xfrm flipV="1">
            <a:off x="10407460" y="1624179"/>
            <a:ext cx="0" cy="978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BDD92E-D266-4B46-A3E8-F55F7D9A494B}"/>
              </a:ext>
            </a:extLst>
          </p:cNvPr>
          <p:cNvCxnSpPr>
            <a:cxnSpLocks/>
            <a:stCxn id="41" idx="1"/>
            <a:endCxn id="22" idx="3"/>
          </p:cNvCxnSpPr>
          <p:nvPr/>
        </p:nvCxnSpPr>
        <p:spPr>
          <a:xfrm flipH="1">
            <a:off x="8452970" y="5020029"/>
            <a:ext cx="1333444" cy="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47558E-15F4-174E-9BB8-F1E5719C58BB}"/>
              </a:ext>
            </a:extLst>
          </p:cNvPr>
          <p:cNvCxnSpPr>
            <a:cxnSpLocks/>
            <a:stCxn id="41" idx="3"/>
            <a:endCxn id="35" idx="3"/>
          </p:cNvCxnSpPr>
          <p:nvPr/>
        </p:nvCxnSpPr>
        <p:spPr>
          <a:xfrm flipH="1" flipV="1">
            <a:off x="10970675" y="1449518"/>
            <a:ext cx="58965" cy="3570511"/>
          </a:xfrm>
          <a:prstGeom prst="bentConnector3">
            <a:avLst>
              <a:gd name="adj1" fmla="val -13121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92D8BDF-6EB0-264C-9068-F1B06AF83FD2}"/>
              </a:ext>
            </a:extLst>
          </p:cNvPr>
          <p:cNvSpPr/>
          <p:nvPr/>
        </p:nvSpPr>
        <p:spPr>
          <a:xfrm>
            <a:off x="53573" y="1193863"/>
            <a:ext cx="1281765" cy="49929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Proportion Valley Habitat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4D53DE5-0D8E-4648-8E79-453348CE3AAC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V="1">
            <a:off x="694455" y="3842518"/>
            <a:ext cx="1" cy="809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CB08245-F97B-E54A-9A1B-A47DFBDEB257}"/>
              </a:ext>
            </a:extLst>
          </p:cNvPr>
          <p:cNvCxnSpPr>
            <a:cxnSpLocks/>
            <a:stCxn id="86" idx="2"/>
            <a:endCxn id="40" idx="0"/>
          </p:cNvCxnSpPr>
          <p:nvPr/>
        </p:nvCxnSpPr>
        <p:spPr>
          <a:xfrm>
            <a:off x="694456" y="1693157"/>
            <a:ext cx="0" cy="165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05E4FC-D1BE-F848-B08D-242BB872DA16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2441173" y="3840006"/>
            <a:ext cx="4974" cy="806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DC692F-0946-F04C-8360-1B6CAEE5A35A}"/>
              </a:ext>
            </a:extLst>
          </p:cNvPr>
          <p:cNvCxnSpPr>
            <a:cxnSpLocks/>
            <a:stCxn id="86" idx="3"/>
            <a:endCxn id="11" idx="1"/>
          </p:cNvCxnSpPr>
          <p:nvPr/>
        </p:nvCxnSpPr>
        <p:spPr>
          <a:xfrm>
            <a:off x="1335338" y="1443510"/>
            <a:ext cx="29281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B968CDD-6C54-B546-9F71-1F7CDBF7FF88}"/>
              </a:ext>
            </a:extLst>
          </p:cNvPr>
          <p:cNvCxnSpPr>
            <a:cxnSpLocks/>
            <a:stCxn id="40" idx="0"/>
            <a:endCxn id="11" idx="1"/>
          </p:cNvCxnSpPr>
          <p:nvPr/>
        </p:nvCxnSpPr>
        <p:spPr>
          <a:xfrm flipV="1">
            <a:off x="694456" y="1443510"/>
            <a:ext cx="3569024" cy="1899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4A4BC76-0DD0-4E46-A3C1-6C9BD072049C}"/>
              </a:ext>
            </a:extLst>
          </p:cNvPr>
          <p:cNvCxnSpPr>
            <a:cxnSpLocks/>
            <a:stCxn id="38" idx="0"/>
            <a:endCxn id="11" idx="1"/>
          </p:cNvCxnSpPr>
          <p:nvPr/>
        </p:nvCxnSpPr>
        <p:spPr>
          <a:xfrm flipV="1">
            <a:off x="2446147" y="1443510"/>
            <a:ext cx="1817333" cy="1897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8DE444F-7AE2-1A43-B817-A2F6D8C8DF2E}"/>
              </a:ext>
            </a:extLst>
          </p:cNvPr>
          <p:cNvCxnSpPr>
            <a:cxnSpLocks/>
            <a:stCxn id="72" idx="1"/>
            <a:endCxn id="11" idx="3"/>
          </p:cNvCxnSpPr>
          <p:nvPr/>
        </p:nvCxnSpPr>
        <p:spPr>
          <a:xfrm flipH="1" flipV="1">
            <a:off x="7431954" y="1443510"/>
            <a:ext cx="1958258" cy="1843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9278B85-3E80-9B45-80D9-63C8DBEBBC8A}"/>
              </a:ext>
            </a:extLst>
          </p:cNvPr>
          <p:cNvSpPr txBox="1"/>
          <p:nvPr/>
        </p:nvSpPr>
        <p:spPr>
          <a:xfrm>
            <a:off x="2356125" y="1151746"/>
            <a:ext cx="370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17176B2-44A2-4547-B57C-4D9C1E3BAEFA}"/>
              </a:ext>
            </a:extLst>
          </p:cNvPr>
          <p:cNvSpPr txBox="1"/>
          <p:nvPr/>
        </p:nvSpPr>
        <p:spPr>
          <a:xfrm>
            <a:off x="2738711" y="2475601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E9BDF86-A243-B242-9291-AADBAAA3F04F}"/>
              </a:ext>
            </a:extLst>
          </p:cNvPr>
          <p:cNvSpPr txBox="1"/>
          <p:nvPr/>
        </p:nvSpPr>
        <p:spPr>
          <a:xfrm>
            <a:off x="6858477" y="2978568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7A46617-76CB-344B-B048-FDA6F87A7F67}"/>
              </a:ext>
            </a:extLst>
          </p:cNvPr>
          <p:cNvSpPr txBox="1"/>
          <p:nvPr/>
        </p:nvSpPr>
        <p:spPr>
          <a:xfrm>
            <a:off x="8544716" y="1151746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F2A8071-3CBC-934B-B38A-A262ED3CDE9F}"/>
              </a:ext>
            </a:extLst>
          </p:cNvPr>
          <p:cNvSpPr txBox="1"/>
          <p:nvPr/>
        </p:nvSpPr>
        <p:spPr>
          <a:xfrm>
            <a:off x="8254873" y="2014264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B9A343D-4828-E64F-90EE-45E89301DF91}"/>
              </a:ext>
            </a:extLst>
          </p:cNvPr>
          <p:cNvSpPr txBox="1"/>
          <p:nvPr/>
        </p:nvSpPr>
        <p:spPr>
          <a:xfrm>
            <a:off x="374397" y="2315047"/>
            <a:ext cx="367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576B401-6768-0B45-87AA-066CE772189A}"/>
              </a:ext>
            </a:extLst>
          </p:cNvPr>
          <p:cNvSpPr txBox="1"/>
          <p:nvPr/>
        </p:nvSpPr>
        <p:spPr>
          <a:xfrm>
            <a:off x="366524" y="4132757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(9)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FB0B6E9-AC3F-5342-9D57-E3CC0394E473}"/>
              </a:ext>
            </a:extLst>
          </p:cNvPr>
          <p:cNvSpPr txBox="1"/>
          <p:nvPr/>
        </p:nvSpPr>
        <p:spPr>
          <a:xfrm>
            <a:off x="2104273" y="4120310"/>
            <a:ext cx="501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C3F9FFC-5AF1-6949-B190-6334A1F7C20D}"/>
              </a:ext>
            </a:extLst>
          </p:cNvPr>
          <p:cNvSpPr txBox="1"/>
          <p:nvPr/>
        </p:nvSpPr>
        <p:spPr>
          <a:xfrm>
            <a:off x="5608696" y="4705222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(11)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645841F-565E-814D-A6CD-31DF8DFA5952}"/>
              </a:ext>
            </a:extLst>
          </p:cNvPr>
          <p:cNvSpPr txBox="1"/>
          <p:nvPr/>
        </p:nvSpPr>
        <p:spPr>
          <a:xfrm>
            <a:off x="8789990" y="5450053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(12)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8F2CDB0-8554-8C40-84FC-FEA2AA955675}"/>
              </a:ext>
            </a:extLst>
          </p:cNvPr>
          <p:cNvSpPr txBox="1"/>
          <p:nvPr/>
        </p:nvSpPr>
        <p:spPr>
          <a:xfrm>
            <a:off x="8960051" y="4767649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(13)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5994BE8-FB32-0647-ABA2-A69D9909FD41}"/>
              </a:ext>
            </a:extLst>
          </p:cNvPr>
          <p:cNvSpPr txBox="1"/>
          <p:nvPr/>
        </p:nvSpPr>
        <p:spPr>
          <a:xfrm>
            <a:off x="8617775" y="3851790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(14)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78A9AC1-49FA-744E-A60B-9337C45240F7}"/>
              </a:ext>
            </a:extLst>
          </p:cNvPr>
          <p:cNvSpPr txBox="1"/>
          <p:nvPr/>
        </p:nvSpPr>
        <p:spPr>
          <a:xfrm>
            <a:off x="11465819" y="3075991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(15)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7FD6500-2AA2-B24E-9006-3FD7E45FBC0D}"/>
              </a:ext>
            </a:extLst>
          </p:cNvPr>
          <p:cNvSpPr txBox="1"/>
          <p:nvPr/>
        </p:nvSpPr>
        <p:spPr>
          <a:xfrm>
            <a:off x="10047647" y="2010761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(16)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B576209-DFC2-304D-856C-4297C91423D9}"/>
              </a:ext>
            </a:extLst>
          </p:cNvPr>
          <p:cNvSpPr txBox="1"/>
          <p:nvPr/>
        </p:nvSpPr>
        <p:spPr>
          <a:xfrm>
            <a:off x="5068604" y="1731381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(17)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5FF4137-0B16-4042-99E0-2C519374FC4C}"/>
              </a:ext>
            </a:extLst>
          </p:cNvPr>
          <p:cNvSpPr txBox="1"/>
          <p:nvPr/>
        </p:nvSpPr>
        <p:spPr>
          <a:xfrm>
            <a:off x="5499552" y="1316969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(18)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2C47C8F-3B8D-B946-AE85-C82CED38F50D}"/>
              </a:ext>
            </a:extLst>
          </p:cNvPr>
          <p:cNvSpPr txBox="1"/>
          <p:nvPr/>
        </p:nvSpPr>
        <p:spPr>
          <a:xfrm>
            <a:off x="6260198" y="1736552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2AC924B-F2F0-9E4A-B094-A2C604D4F049}"/>
              </a:ext>
            </a:extLst>
          </p:cNvPr>
          <p:cNvSpPr txBox="1"/>
          <p:nvPr/>
        </p:nvSpPr>
        <p:spPr>
          <a:xfrm>
            <a:off x="5116918" y="900618"/>
            <a:ext cx="468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8381960-999A-BA4A-9B86-D1925A9E2A69}"/>
              </a:ext>
            </a:extLst>
          </p:cNvPr>
          <p:cNvSpPr txBox="1"/>
          <p:nvPr/>
        </p:nvSpPr>
        <p:spPr>
          <a:xfrm>
            <a:off x="4901708" y="2978218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AE5911A-DD3A-0042-8B9C-9EA556269AFC}"/>
              </a:ext>
            </a:extLst>
          </p:cNvPr>
          <p:cNvSpPr txBox="1"/>
          <p:nvPr/>
        </p:nvSpPr>
        <p:spPr>
          <a:xfrm>
            <a:off x="2355754" y="2081134"/>
            <a:ext cx="382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55DBD09-10B8-924B-B08A-70F449BF13B0}"/>
              </a:ext>
            </a:extLst>
          </p:cNvPr>
          <p:cNvSpPr/>
          <p:nvPr/>
        </p:nvSpPr>
        <p:spPr>
          <a:xfrm>
            <a:off x="6677754" y="5868040"/>
            <a:ext cx="1508400" cy="471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Proportion &gt;10yrs post-fire</a:t>
            </a:r>
          </a:p>
        </p:txBody>
      </p:sp>
    </p:spTree>
    <p:extLst>
      <p:ext uri="{BB962C8B-B14F-4D97-AF65-F5344CB8AC3E}">
        <p14:creationId xmlns:p14="http://schemas.microsoft.com/office/powerpoint/2010/main" val="40237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GEARY</dc:creator>
  <cp:lastModifiedBy>WILLIAM GEARY</cp:lastModifiedBy>
  <cp:revision>1</cp:revision>
  <dcterms:created xsi:type="dcterms:W3CDTF">2022-06-16T03:18:06Z</dcterms:created>
  <dcterms:modified xsi:type="dcterms:W3CDTF">2022-06-16T03:18:22Z</dcterms:modified>
</cp:coreProperties>
</file>