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F038-51C0-A345-8469-58FDBE8BD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CA56A-0532-714C-811B-56929C0A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C62C-E6FC-3445-B844-F353A9C8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31A7E-D0D3-064D-91F3-9AAF6825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92252-C3BD-8843-B933-8DBB814D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DAE4-3F7C-2744-B7B0-EF06F69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F5AA1-CDB1-6D40-9C0E-1646084A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8E8-DA87-4C4B-AD24-CCDFAB4F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D155-9018-B44A-BE1D-053847E8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9491-18C5-B24D-B10C-09165C97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F660C-5571-F34D-8234-1C16D98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1307-1E6A-D24B-A5DB-2FF9E0CC2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7379-AA65-AB43-9309-0FC2C373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7C7E-8730-ED4D-8A5F-2F6AA55F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90F5-9292-914A-A9BC-AFF08F71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20DE-6634-E441-AE6A-F790898F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3C43-7606-324B-85F7-DEC8D2AF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37C4-2FF6-0647-BC31-A5C98946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8270-9AA0-FB47-A029-A18AA33F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0418-EBCE-5A4A-AE83-08E3754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D661-F1B6-D74B-9E2D-602D0013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4DE76-C759-A047-80EA-F74C49F5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2221-DBA5-3F4E-8FAB-8018AB2C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FB36-211B-9D43-8967-D6B16115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EE69-4AE8-0E46-94B2-33ED296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89F8-20C3-024B-AD62-2BB9F4F3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2FFB-DEEE-AE4A-9615-014684A0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8528-0B21-854F-8C03-6666BB749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5ED21-7213-5644-B13A-5ACD8958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ADC41-2E04-FF4E-B1A3-9CAA65B3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719C-8C04-D042-9ED1-1A981C0B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8E98-58F7-B748-B145-B3EC788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24DB-7D4D-4B48-BF9B-2FE1300CB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B142-D958-794C-A7A2-07F2F73C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CAC32-C963-CE47-8923-D6D555E5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0302A-0703-7C4B-A540-AB8CC3920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356C2-B3D5-B24B-9591-956B9049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54170-6720-9C47-849A-F1210C34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9E722-1C43-4A4C-B671-566075F4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87E1-2E2A-F340-B587-75B6AA50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90036-B41E-6F48-A9AE-BC0A775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8E5CB-C6DB-7942-A689-DA84E8B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1101D-74F1-9740-A733-B8DEB92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B54D9-A4E9-4E4A-9908-39B8F4C8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75C4-65D2-2441-8661-F5807ED7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45546-7786-4E4D-B85A-1E4544AC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4AE7-291A-C54A-961D-8F5B8F04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CCD9-DD34-0F48-BEAB-9E78D953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702F1-E7A9-3440-91AE-3A726E0F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FC70-3AF4-F94F-A1BD-FFE00DAF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FDA88-9B84-8B40-99C1-DCA42187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D9EFE-F922-6546-91D9-227A20BB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BC2F-AF31-AE47-B425-28B392F3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BC557-0259-DD49-8B14-7D66E6769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72A97-47F2-7B4C-8088-BD3672F8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B001-07D6-1049-8B85-30ED83A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B0DF-E03C-7748-80C7-F1FC29AD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A12C-785A-BE4B-A70F-A524E9E7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D3FC2-66B0-384C-BC3A-F02D1148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434C-9552-2D4C-89AF-9EEC56AD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79AF-8CE5-FD41-B0A9-100B99103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2E59-AD42-FB40-A8EF-AB8687CE385E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56B8-C338-4043-94E8-7CA3770AC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C67C-096B-D147-B041-338773DA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80E9D-1D01-EA4B-AE93-A14C90EBF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2E2813F-3EFE-4E44-851C-3B337335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9" y="1964192"/>
            <a:ext cx="1749043" cy="113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06041ADC-D80E-044A-8AD3-F248224B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13430" y="2264904"/>
            <a:ext cx="2027831" cy="7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E06EF0-ADC6-214E-B681-CA3EAB194E12}"/>
              </a:ext>
            </a:extLst>
          </p:cNvPr>
          <p:cNvSpPr/>
          <p:nvPr/>
        </p:nvSpPr>
        <p:spPr>
          <a:xfrm>
            <a:off x="2612738" y="295793"/>
            <a:ext cx="513805" cy="23088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ACBCD8-02BF-EB49-B229-6E90A656CBC3}"/>
              </a:ext>
            </a:extLst>
          </p:cNvPr>
          <p:cNvSpPr/>
          <p:nvPr/>
        </p:nvSpPr>
        <p:spPr>
          <a:xfrm>
            <a:off x="3015112" y="691462"/>
            <a:ext cx="572310" cy="21242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57123A1-69F3-634F-B3B4-D8A8D4B4CEB8}"/>
              </a:ext>
            </a:extLst>
          </p:cNvPr>
          <p:cNvSpPr/>
          <p:nvPr/>
        </p:nvSpPr>
        <p:spPr>
          <a:xfrm>
            <a:off x="2561522" y="1076916"/>
            <a:ext cx="615613" cy="19059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A1D26-6927-6B44-B0E7-21550C8F195A}"/>
              </a:ext>
            </a:extLst>
          </p:cNvPr>
          <p:cNvSpPr/>
          <p:nvPr/>
        </p:nvSpPr>
        <p:spPr>
          <a:xfrm>
            <a:off x="2142844" y="691462"/>
            <a:ext cx="573984" cy="2095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48D77-BF53-C644-83E2-2C8AB3F98D6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869329" y="526677"/>
            <a:ext cx="312" cy="550239"/>
          </a:xfrm>
          <a:prstGeom prst="straightConnector1">
            <a:avLst/>
          </a:prstGeom>
          <a:ln w="16764">
            <a:solidFill>
              <a:srgbClr val="7F528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CE8D95-867C-B14A-BC8F-4A2E8F20B5F5}"/>
              </a:ext>
            </a:extLst>
          </p:cNvPr>
          <p:cNvSpPr/>
          <p:nvPr/>
        </p:nvSpPr>
        <p:spPr>
          <a:xfrm>
            <a:off x="2320839" y="2090485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2FACE5-F013-AC47-9172-33455F5E756D}"/>
              </a:ext>
            </a:extLst>
          </p:cNvPr>
          <p:cNvSpPr/>
          <p:nvPr/>
        </p:nvSpPr>
        <p:spPr>
          <a:xfrm>
            <a:off x="2357094" y="1737866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8D9A96-7BB6-B748-8889-20D707D74EBC}"/>
              </a:ext>
            </a:extLst>
          </p:cNvPr>
          <p:cNvSpPr/>
          <p:nvPr/>
        </p:nvSpPr>
        <p:spPr>
          <a:xfrm>
            <a:off x="4508262" y="1553717"/>
            <a:ext cx="1029617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Harvest Age Diversity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3CDBD27-B0C1-5F41-9B03-26A68DB51CBD}"/>
              </a:ext>
            </a:extLst>
          </p:cNvPr>
          <p:cNvSpPr/>
          <p:nvPr/>
        </p:nvSpPr>
        <p:spPr>
          <a:xfrm>
            <a:off x="4731037" y="19743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2F8E0C-2A96-9C42-A1F6-94A9202BB6C7}"/>
              </a:ext>
            </a:extLst>
          </p:cNvPr>
          <p:cNvSpPr/>
          <p:nvPr/>
        </p:nvSpPr>
        <p:spPr>
          <a:xfrm>
            <a:off x="956021" y="1626680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8BCC8BB-4487-4B43-85AC-FA7027C4E509}"/>
              </a:ext>
            </a:extLst>
          </p:cNvPr>
          <p:cNvSpPr/>
          <p:nvPr/>
        </p:nvSpPr>
        <p:spPr>
          <a:xfrm>
            <a:off x="989283" y="941001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2C5506-7FE6-F449-BD0D-4C071415E37A}"/>
              </a:ext>
            </a:extLst>
          </p:cNvPr>
          <p:cNvSpPr/>
          <p:nvPr/>
        </p:nvSpPr>
        <p:spPr>
          <a:xfrm>
            <a:off x="52330" y="1513338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4B25408-9797-0E4C-88F2-3398872D2ABD}"/>
              </a:ext>
            </a:extLst>
          </p:cNvPr>
          <p:cNvSpPr/>
          <p:nvPr/>
        </p:nvSpPr>
        <p:spPr>
          <a:xfrm>
            <a:off x="54640" y="626997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9FDF20-5BBB-164F-8F1A-271322C05627}"/>
              </a:ext>
            </a:extLst>
          </p:cNvPr>
          <p:cNvSpPr/>
          <p:nvPr/>
        </p:nvSpPr>
        <p:spPr>
          <a:xfrm>
            <a:off x="4637333" y="2325621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F16DA8-17C0-4140-9B10-43678AB2E04E}"/>
              </a:ext>
            </a:extLst>
          </p:cNvPr>
          <p:cNvSpPr/>
          <p:nvPr/>
        </p:nvSpPr>
        <p:spPr>
          <a:xfrm>
            <a:off x="4629397" y="1941886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5F3D83-0EC7-5441-B9BB-9A09FCD0EEC2}"/>
              </a:ext>
            </a:extLst>
          </p:cNvPr>
          <p:cNvCxnSpPr>
            <a:cxnSpLocks/>
            <a:stCxn id="41" idx="1"/>
            <a:endCxn id="38" idx="3"/>
          </p:cNvCxnSpPr>
          <p:nvPr/>
        </p:nvCxnSpPr>
        <p:spPr>
          <a:xfrm flipH="1">
            <a:off x="3404879" y="2859993"/>
            <a:ext cx="986436" cy="94770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00F585-417F-2349-823D-06DE40433A8A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 flipV="1">
            <a:off x="3126543" y="411235"/>
            <a:ext cx="1381719" cy="1294371"/>
          </a:xfrm>
          <a:prstGeom prst="straightConnector1">
            <a:avLst/>
          </a:prstGeom>
          <a:ln w="952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E500DB-BD4F-BF4A-B8EC-D1414AA10111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3383281" y="1880113"/>
            <a:ext cx="1246116" cy="211318"/>
          </a:xfrm>
          <a:prstGeom prst="straightConnector1">
            <a:avLst/>
          </a:prstGeom>
          <a:ln w="876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546CFE-AD4B-2241-8E0E-2E3C1778A8CC}"/>
              </a:ext>
            </a:extLst>
          </p:cNvPr>
          <p:cNvSpPr/>
          <p:nvPr/>
        </p:nvSpPr>
        <p:spPr>
          <a:xfrm>
            <a:off x="4731037" y="302141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0CB48B-8754-CC45-AE33-028D20BB43F2}"/>
              </a:ext>
            </a:extLst>
          </p:cNvPr>
          <p:cNvSpPr/>
          <p:nvPr/>
        </p:nvSpPr>
        <p:spPr>
          <a:xfrm>
            <a:off x="4327733" y="1042727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9AE5CB-78A9-F846-BFEC-370BCFF4AF4A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>
            <a:off x="3383281" y="1228744"/>
            <a:ext cx="944452" cy="651369"/>
          </a:xfrm>
          <a:prstGeom prst="straightConnector1">
            <a:avLst/>
          </a:prstGeom>
          <a:ln w="1333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FF44C4-D548-934C-8F25-49C7BB77F7B5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 flipV="1">
            <a:off x="3383281" y="1880113"/>
            <a:ext cx="1254052" cy="568755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81">
            <a:extLst>
              <a:ext uri="{FF2B5EF4-FFF2-40B4-BE49-F238E27FC236}">
                <a16:creationId xmlns:a16="http://schemas.microsoft.com/office/drawing/2014/main" id="{2E61AD24-9147-2543-A5CA-305923CA86B3}"/>
              </a:ext>
            </a:extLst>
          </p:cNvPr>
          <p:cNvCxnSpPr>
            <a:cxnSpLocks/>
            <a:stCxn id="19" idx="3"/>
            <a:endCxn id="14" idx="3"/>
          </p:cNvCxnSpPr>
          <p:nvPr/>
        </p:nvCxnSpPr>
        <p:spPr>
          <a:xfrm flipH="1" flipV="1">
            <a:off x="5449130" y="132930"/>
            <a:ext cx="38429" cy="2315938"/>
          </a:xfrm>
          <a:prstGeom prst="bentConnector3">
            <a:avLst>
              <a:gd name="adj1" fmla="val -594863"/>
            </a:avLst>
          </a:prstGeom>
          <a:ln w="2667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F865A28-A8B1-A14D-8D04-C239A84F3A71}"/>
              </a:ext>
            </a:extLst>
          </p:cNvPr>
          <p:cNvSpPr/>
          <p:nvPr/>
        </p:nvSpPr>
        <p:spPr>
          <a:xfrm>
            <a:off x="40611" y="60853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AAA85A-360D-DC4C-9642-C45C09FE6DA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481660" y="889112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9507CE-F380-5A4B-A6C3-014AD5E6CD8A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484555" y="372381"/>
            <a:ext cx="1292" cy="254616"/>
          </a:xfrm>
          <a:prstGeom prst="straightConnector1">
            <a:avLst/>
          </a:prstGeom>
          <a:ln w="1257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351DCC-4BDC-3F48-93C8-2600FBD23FDE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1412324" y="1203116"/>
            <a:ext cx="1411" cy="423564"/>
          </a:xfrm>
          <a:prstGeom prst="straightConnector1">
            <a:avLst/>
          </a:prstGeom>
          <a:ln w="2032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449CC6-8013-114D-BE35-10641277B907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>
            <a:off x="931082" y="216617"/>
            <a:ext cx="1681656" cy="194618"/>
          </a:xfrm>
          <a:prstGeom prst="straightConnector1">
            <a:avLst/>
          </a:prstGeom>
          <a:ln w="4762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FF5510-ED8D-A843-8564-B98CA35BC79E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914469" y="411235"/>
            <a:ext cx="1698269" cy="346820"/>
          </a:xfrm>
          <a:prstGeom prst="straightConnector1">
            <a:avLst/>
          </a:prstGeom>
          <a:ln w="6223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443909-8786-7E4A-9C78-A0B43EDD4B5A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flipV="1">
            <a:off x="1413735" y="411235"/>
            <a:ext cx="1199003" cy="529766"/>
          </a:xfrm>
          <a:prstGeom prst="straightConnector1">
            <a:avLst/>
          </a:prstGeom>
          <a:ln w="571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758AF2-BC61-9544-AC48-8431406798B4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 flipV="1">
            <a:off x="3126543" y="411235"/>
            <a:ext cx="1604494" cy="42795"/>
          </a:xfrm>
          <a:prstGeom prst="straightConnector1">
            <a:avLst/>
          </a:prstGeom>
          <a:ln w="8001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277730-8993-6E46-A99F-83D09F6B29AD}"/>
              </a:ext>
            </a:extLst>
          </p:cNvPr>
          <p:cNvSpPr/>
          <p:nvPr/>
        </p:nvSpPr>
        <p:spPr>
          <a:xfrm>
            <a:off x="2367893" y="2452045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60736C5-85C7-AE4C-96FE-241DB8904AC0}"/>
              </a:ext>
            </a:extLst>
          </p:cNvPr>
          <p:cNvSpPr/>
          <p:nvPr/>
        </p:nvSpPr>
        <p:spPr>
          <a:xfrm>
            <a:off x="2368744" y="2812516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087F-2885-8D4B-A861-0562751409EB}"/>
              </a:ext>
            </a:extLst>
          </p:cNvPr>
          <p:cNvCxnSpPr>
            <a:cxnSpLocks/>
            <a:stCxn id="25" idx="1"/>
            <a:endCxn id="6" idx="3"/>
          </p:cNvCxnSpPr>
          <p:nvPr/>
        </p:nvCxnSpPr>
        <p:spPr>
          <a:xfrm flipH="1" flipV="1">
            <a:off x="3126543" y="411235"/>
            <a:ext cx="1201190" cy="817509"/>
          </a:xfrm>
          <a:prstGeom prst="straightConnector1">
            <a:avLst/>
          </a:prstGeom>
          <a:ln w="2857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81">
            <a:extLst>
              <a:ext uri="{FF2B5EF4-FFF2-40B4-BE49-F238E27FC236}">
                <a16:creationId xmlns:a16="http://schemas.microsoft.com/office/drawing/2014/main" id="{18E3DD49-09FF-FF4E-AA6C-F3A6EAEAC3C3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5449130" y="132930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707E062-E3B6-7D46-A54C-0A6D0751EE8B}"/>
              </a:ext>
            </a:extLst>
          </p:cNvPr>
          <p:cNvSpPr/>
          <p:nvPr/>
        </p:nvSpPr>
        <p:spPr>
          <a:xfrm>
            <a:off x="4391315" y="2708104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177E97-BEBE-414E-A930-0146596264A3}"/>
              </a:ext>
            </a:extLst>
          </p:cNvPr>
          <p:cNvCxnSpPr>
            <a:cxnSpLocks/>
            <a:stCxn id="41" idx="1"/>
            <a:endCxn id="12" idx="3"/>
          </p:cNvCxnSpPr>
          <p:nvPr/>
        </p:nvCxnSpPr>
        <p:spPr>
          <a:xfrm flipH="1" flipV="1">
            <a:off x="3383281" y="1880113"/>
            <a:ext cx="1008034" cy="979880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2D2715-9503-7D4F-A816-6821285AE04F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 flipV="1">
            <a:off x="3394080" y="2594292"/>
            <a:ext cx="997235" cy="265701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77DE00-DBEE-A241-A0BC-B00770348CB9}"/>
              </a:ext>
            </a:extLst>
          </p:cNvPr>
          <p:cNvCxnSpPr>
            <a:cxnSpLocks/>
            <a:stCxn id="20" idx="1"/>
            <a:endCxn id="11" idx="3"/>
          </p:cNvCxnSpPr>
          <p:nvPr/>
        </p:nvCxnSpPr>
        <p:spPr>
          <a:xfrm flipH="1">
            <a:off x="3438995" y="2091431"/>
            <a:ext cx="1190402" cy="141301"/>
          </a:xfrm>
          <a:prstGeom prst="straightConnector1">
            <a:avLst/>
          </a:prstGeom>
          <a:ln w="38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5119A4-F108-EC40-9B51-FD89B4044981}"/>
              </a:ext>
            </a:extLst>
          </p:cNvPr>
          <p:cNvCxnSpPr>
            <a:cxnSpLocks/>
            <a:stCxn id="19" idx="1"/>
            <a:endCxn id="11" idx="3"/>
          </p:cNvCxnSpPr>
          <p:nvPr/>
        </p:nvCxnSpPr>
        <p:spPr>
          <a:xfrm flipH="1" flipV="1">
            <a:off x="3438995" y="2232732"/>
            <a:ext cx="1198338" cy="216136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204">
            <a:extLst>
              <a:ext uri="{FF2B5EF4-FFF2-40B4-BE49-F238E27FC236}">
                <a16:creationId xmlns:a16="http://schemas.microsoft.com/office/drawing/2014/main" id="{545EE18D-EF3E-E546-B16C-2230DE201580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 flipH="1">
            <a:off x="2320838" y="411236"/>
            <a:ext cx="291899" cy="1821497"/>
          </a:xfrm>
          <a:prstGeom prst="curvedConnector3">
            <a:avLst>
              <a:gd name="adj1" fmla="val -78315"/>
            </a:avLst>
          </a:prstGeom>
          <a:ln w="952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204">
            <a:extLst>
              <a:ext uri="{FF2B5EF4-FFF2-40B4-BE49-F238E27FC236}">
                <a16:creationId xmlns:a16="http://schemas.microsoft.com/office/drawing/2014/main" id="{EF7CE28F-F182-8148-A6CD-4BC7FEC67F1F}"/>
              </a:ext>
            </a:extLst>
          </p:cNvPr>
          <p:cNvCxnSpPr>
            <a:cxnSpLocks/>
            <a:stCxn id="38" idx="1"/>
            <a:endCxn id="6" idx="1"/>
          </p:cNvCxnSpPr>
          <p:nvPr/>
        </p:nvCxnSpPr>
        <p:spPr>
          <a:xfrm rot="10800000" flipH="1">
            <a:off x="2368744" y="411235"/>
            <a:ext cx="243994" cy="2543528"/>
          </a:xfrm>
          <a:prstGeom prst="curvedConnector3">
            <a:avLst>
              <a:gd name="adj1" fmla="val -175457"/>
            </a:avLst>
          </a:prstGeom>
          <a:ln w="952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43AB22E-C9BF-0345-AC00-D7EF428C2074}"/>
              </a:ext>
            </a:extLst>
          </p:cNvPr>
          <p:cNvSpPr/>
          <p:nvPr/>
        </p:nvSpPr>
        <p:spPr>
          <a:xfrm>
            <a:off x="8819555" y="306582"/>
            <a:ext cx="513805" cy="2308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2904D81-B689-4740-9B9B-80AB1CDFDF91}"/>
              </a:ext>
            </a:extLst>
          </p:cNvPr>
          <p:cNvSpPr/>
          <p:nvPr/>
        </p:nvSpPr>
        <p:spPr>
          <a:xfrm>
            <a:off x="9221929" y="702251"/>
            <a:ext cx="572310" cy="21242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1C37D3F-7D2C-C74F-86AF-C9CE2CD750A0}"/>
              </a:ext>
            </a:extLst>
          </p:cNvPr>
          <p:cNvSpPr/>
          <p:nvPr/>
        </p:nvSpPr>
        <p:spPr>
          <a:xfrm>
            <a:off x="8776116" y="1032330"/>
            <a:ext cx="615613" cy="19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74C5625-9511-064C-9831-6826A9C00F45}"/>
              </a:ext>
            </a:extLst>
          </p:cNvPr>
          <p:cNvSpPr/>
          <p:nvPr/>
        </p:nvSpPr>
        <p:spPr>
          <a:xfrm>
            <a:off x="8349661" y="702251"/>
            <a:ext cx="573984" cy="2095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EC9EAC-4668-364F-A866-F24529547F1F}"/>
              </a:ext>
            </a:extLst>
          </p:cNvPr>
          <p:cNvSpPr/>
          <p:nvPr/>
        </p:nvSpPr>
        <p:spPr>
          <a:xfrm>
            <a:off x="8527656" y="2101274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A6F0307-AD35-C04A-99A0-35622DCB7790}"/>
              </a:ext>
            </a:extLst>
          </p:cNvPr>
          <p:cNvSpPr/>
          <p:nvPr/>
        </p:nvSpPr>
        <p:spPr>
          <a:xfrm>
            <a:off x="8563911" y="1748655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070A66F-1F02-2144-AD9E-8DC5B86C399E}"/>
              </a:ext>
            </a:extLst>
          </p:cNvPr>
          <p:cNvSpPr/>
          <p:nvPr/>
        </p:nvSpPr>
        <p:spPr>
          <a:xfrm>
            <a:off x="10715079" y="1564506"/>
            <a:ext cx="1029617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Harvest Age Diversity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D2B3390-E67A-7F4D-91F6-A6182B270C5A}"/>
              </a:ext>
            </a:extLst>
          </p:cNvPr>
          <p:cNvSpPr/>
          <p:nvPr/>
        </p:nvSpPr>
        <p:spPr>
          <a:xfrm>
            <a:off x="10937854" y="30532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F8AF736-9CB6-0940-9E5B-FFCA84325994}"/>
              </a:ext>
            </a:extLst>
          </p:cNvPr>
          <p:cNvSpPr/>
          <p:nvPr/>
        </p:nvSpPr>
        <p:spPr>
          <a:xfrm>
            <a:off x="7162838" y="1637469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56D12E6-4145-4742-94F6-BFF71FA7B8FD}"/>
              </a:ext>
            </a:extLst>
          </p:cNvPr>
          <p:cNvSpPr/>
          <p:nvPr/>
        </p:nvSpPr>
        <p:spPr>
          <a:xfrm>
            <a:off x="7196100" y="951790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25D8DF3-AA97-0F4E-B89B-A5C1BD9A1320}"/>
              </a:ext>
            </a:extLst>
          </p:cNvPr>
          <p:cNvSpPr/>
          <p:nvPr/>
        </p:nvSpPr>
        <p:spPr>
          <a:xfrm>
            <a:off x="6259147" y="1524127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D894628-3EF5-444E-AA94-DB5D39CF6FA0}"/>
              </a:ext>
            </a:extLst>
          </p:cNvPr>
          <p:cNvSpPr/>
          <p:nvPr/>
        </p:nvSpPr>
        <p:spPr>
          <a:xfrm>
            <a:off x="6261457" y="637786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F5850F1-9F12-E34C-A093-9267CD66FC34}"/>
              </a:ext>
            </a:extLst>
          </p:cNvPr>
          <p:cNvSpPr/>
          <p:nvPr/>
        </p:nvSpPr>
        <p:spPr>
          <a:xfrm>
            <a:off x="10844150" y="2336410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131E5AF-760A-DC41-B7FB-149248299F48}"/>
              </a:ext>
            </a:extLst>
          </p:cNvPr>
          <p:cNvSpPr/>
          <p:nvPr/>
        </p:nvSpPr>
        <p:spPr>
          <a:xfrm>
            <a:off x="10836214" y="1952675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5A9FFD-010F-3545-A081-69C5A60220A3}"/>
              </a:ext>
            </a:extLst>
          </p:cNvPr>
          <p:cNvCxnSpPr>
            <a:cxnSpLocks/>
            <a:stCxn id="82" idx="1"/>
            <a:endCxn id="79" idx="3"/>
          </p:cNvCxnSpPr>
          <p:nvPr/>
        </p:nvCxnSpPr>
        <p:spPr>
          <a:xfrm flipH="1">
            <a:off x="9611696" y="2870782"/>
            <a:ext cx="986436" cy="94770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4640CF-1CBC-9B4D-A008-20926A6121C9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9391729" y="1127628"/>
            <a:ext cx="1323350" cy="588767"/>
          </a:xfrm>
          <a:prstGeom prst="straightConnector1">
            <a:avLst/>
          </a:prstGeom>
          <a:ln w="2032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8B565B-732F-AA43-B352-CB7AD18D5DBD}"/>
              </a:ext>
            </a:extLst>
          </p:cNvPr>
          <p:cNvCxnSpPr>
            <a:cxnSpLocks/>
            <a:stCxn id="61" idx="1"/>
            <a:endCxn id="53" idx="3"/>
          </p:cNvCxnSpPr>
          <p:nvPr/>
        </p:nvCxnSpPr>
        <p:spPr>
          <a:xfrm flipH="1" flipV="1">
            <a:off x="9590098" y="1890902"/>
            <a:ext cx="1246116" cy="211318"/>
          </a:xfrm>
          <a:prstGeom prst="straightConnector1">
            <a:avLst/>
          </a:prstGeom>
          <a:ln w="876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B1AC96D-88CF-C74D-BBBF-9E4306C6E166}"/>
              </a:ext>
            </a:extLst>
          </p:cNvPr>
          <p:cNvSpPr/>
          <p:nvPr/>
        </p:nvSpPr>
        <p:spPr>
          <a:xfrm>
            <a:off x="10937854" y="312930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1F5C0AB-590A-9747-9843-28968438FF18}"/>
              </a:ext>
            </a:extLst>
          </p:cNvPr>
          <p:cNvSpPr/>
          <p:nvPr/>
        </p:nvSpPr>
        <p:spPr>
          <a:xfrm>
            <a:off x="10534550" y="1053516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ED32BD-FCE9-2B44-9543-12B0DA1DDFC5}"/>
              </a:ext>
            </a:extLst>
          </p:cNvPr>
          <p:cNvCxnSpPr>
            <a:cxnSpLocks/>
            <a:stCxn id="66" idx="1"/>
            <a:endCxn id="53" idx="3"/>
          </p:cNvCxnSpPr>
          <p:nvPr/>
        </p:nvCxnSpPr>
        <p:spPr>
          <a:xfrm flipH="1">
            <a:off x="9590098" y="1239533"/>
            <a:ext cx="944452" cy="651369"/>
          </a:xfrm>
          <a:prstGeom prst="straightConnector1">
            <a:avLst/>
          </a:prstGeom>
          <a:ln w="1333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415DD1-EE81-824D-8966-FB74AA5F1711}"/>
              </a:ext>
            </a:extLst>
          </p:cNvPr>
          <p:cNvCxnSpPr>
            <a:cxnSpLocks/>
            <a:stCxn id="60" idx="1"/>
            <a:endCxn id="53" idx="3"/>
          </p:cNvCxnSpPr>
          <p:nvPr/>
        </p:nvCxnSpPr>
        <p:spPr>
          <a:xfrm flipH="1" flipV="1">
            <a:off x="9590098" y="1890902"/>
            <a:ext cx="1254052" cy="568755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81">
            <a:extLst>
              <a:ext uri="{FF2B5EF4-FFF2-40B4-BE49-F238E27FC236}">
                <a16:creationId xmlns:a16="http://schemas.microsoft.com/office/drawing/2014/main" id="{0157EA32-ED5E-6245-ADA8-FCADDC92F1DA}"/>
              </a:ext>
            </a:extLst>
          </p:cNvPr>
          <p:cNvCxnSpPr>
            <a:cxnSpLocks/>
            <a:stCxn id="60" idx="3"/>
            <a:endCxn id="55" idx="3"/>
          </p:cNvCxnSpPr>
          <p:nvPr/>
        </p:nvCxnSpPr>
        <p:spPr>
          <a:xfrm flipH="1" flipV="1">
            <a:off x="11655947" y="143719"/>
            <a:ext cx="38429" cy="2315938"/>
          </a:xfrm>
          <a:prstGeom prst="bentConnector3">
            <a:avLst>
              <a:gd name="adj1" fmla="val -594863"/>
            </a:avLst>
          </a:prstGeom>
          <a:ln w="2667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6D2D797-1D62-4D4D-AEB0-69EDE1BE7895}"/>
              </a:ext>
            </a:extLst>
          </p:cNvPr>
          <p:cNvSpPr/>
          <p:nvPr/>
        </p:nvSpPr>
        <p:spPr>
          <a:xfrm>
            <a:off x="6247428" y="71642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2FAABE-DC1B-0641-8EF7-E0B19693B5D9}"/>
              </a:ext>
            </a:extLst>
          </p:cNvPr>
          <p:cNvCxnSpPr>
            <a:cxnSpLocks/>
            <a:stCxn id="58" idx="0"/>
            <a:endCxn id="59" idx="2"/>
          </p:cNvCxnSpPr>
          <p:nvPr/>
        </p:nvCxnSpPr>
        <p:spPr>
          <a:xfrm flipV="1">
            <a:off x="6688477" y="899901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DD4AAF-7FE5-1C48-AABC-477539FCE59A}"/>
              </a:ext>
            </a:extLst>
          </p:cNvPr>
          <p:cNvCxnSpPr>
            <a:cxnSpLocks/>
            <a:stCxn id="70" idx="2"/>
            <a:endCxn id="59" idx="0"/>
          </p:cNvCxnSpPr>
          <p:nvPr/>
        </p:nvCxnSpPr>
        <p:spPr>
          <a:xfrm flipH="1">
            <a:off x="6691372" y="383170"/>
            <a:ext cx="1292" cy="254616"/>
          </a:xfrm>
          <a:prstGeom prst="straightConnector1">
            <a:avLst/>
          </a:prstGeom>
          <a:ln w="1257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BDF0C8-814C-0840-9100-233203011C92}"/>
              </a:ext>
            </a:extLst>
          </p:cNvPr>
          <p:cNvCxnSpPr>
            <a:cxnSpLocks/>
            <a:stCxn id="56" idx="0"/>
            <a:endCxn id="57" idx="2"/>
          </p:cNvCxnSpPr>
          <p:nvPr/>
        </p:nvCxnSpPr>
        <p:spPr>
          <a:xfrm flipV="1">
            <a:off x="7619141" y="1213905"/>
            <a:ext cx="1411" cy="423564"/>
          </a:xfrm>
          <a:prstGeom prst="straightConnector1">
            <a:avLst/>
          </a:prstGeom>
          <a:ln w="2032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387AB7-17CA-0B4C-8666-FDE8A48923B3}"/>
              </a:ext>
            </a:extLst>
          </p:cNvPr>
          <p:cNvCxnSpPr>
            <a:cxnSpLocks/>
            <a:stCxn id="70" idx="3"/>
            <a:endCxn id="50" idx="1"/>
          </p:cNvCxnSpPr>
          <p:nvPr/>
        </p:nvCxnSpPr>
        <p:spPr>
          <a:xfrm>
            <a:off x="7137899" y="227406"/>
            <a:ext cx="1638217" cy="900222"/>
          </a:xfrm>
          <a:prstGeom prst="straightConnector1">
            <a:avLst/>
          </a:prstGeom>
          <a:ln w="698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BCB665-8833-2249-90A8-8702A6BC40FB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7121286" y="768844"/>
            <a:ext cx="1654830" cy="358784"/>
          </a:xfrm>
          <a:prstGeom prst="straightConnector1">
            <a:avLst/>
          </a:prstGeom>
          <a:ln w="355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748B25-6067-3B46-8194-B60B94B361B3}"/>
              </a:ext>
            </a:extLst>
          </p:cNvPr>
          <p:cNvCxnSpPr>
            <a:cxnSpLocks/>
            <a:stCxn id="57" idx="3"/>
            <a:endCxn id="50" idx="1"/>
          </p:cNvCxnSpPr>
          <p:nvPr/>
        </p:nvCxnSpPr>
        <p:spPr>
          <a:xfrm>
            <a:off x="8045003" y="1082848"/>
            <a:ext cx="731113" cy="44780"/>
          </a:xfrm>
          <a:prstGeom prst="straightConnector1">
            <a:avLst/>
          </a:prstGeom>
          <a:ln w="4318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D6CC2A-AB25-B748-8465-7AD9B5E2700D}"/>
              </a:ext>
            </a:extLst>
          </p:cNvPr>
          <p:cNvCxnSpPr>
            <a:cxnSpLocks/>
            <a:stCxn id="65" idx="1"/>
            <a:endCxn id="50" idx="3"/>
          </p:cNvCxnSpPr>
          <p:nvPr/>
        </p:nvCxnSpPr>
        <p:spPr>
          <a:xfrm flipH="1">
            <a:off x="9391729" y="464819"/>
            <a:ext cx="1546125" cy="662809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AF91D02-C874-4E45-9CF0-18B6A4A07250}"/>
              </a:ext>
            </a:extLst>
          </p:cNvPr>
          <p:cNvSpPr/>
          <p:nvPr/>
        </p:nvSpPr>
        <p:spPr>
          <a:xfrm>
            <a:off x="8574710" y="2462834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F801539-AB0B-7F42-8BB4-6D2F04F81FC3}"/>
              </a:ext>
            </a:extLst>
          </p:cNvPr>
          <p:cNvSpPr/>
          <p:nvPr/>
        </p:nvSpPr>
        <p:spPr>
          <a:xfrm>
            <a:off x="8575561" y="2823305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593F01-5275-7D49-ABC9-3C5065287BCD}"/>
              </a:ext>
            </a:extLst>
          </p:cNvPr>
          <p:cNvCxnSpPr>
            <a:cxnSpLocks/>
            <a:stCxn id="66" idx="1"/>
            <a:endCxn id="50" idx="3"/>
          </p:cNvCxnSpPr>
          <p:nvPr/>
        </p:nvCxnSpPr>
        <p:spPr>
          <a:xfrm flipH="1" flipV="1">
            <a:off x="9391729" y="1127628"/>
            <a:ext cx="1142821" cy="111905"/>
          </a:xfrm>
          <a:prstGeom prst="straightConnector1">
            <a:avLst/>
          </a:prstGeom>
          <a:ln w="952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1">
            <a:extLst>
              <a:ext uri="{FF2B5EF4-FFF2-40B4-BE49-F238E27FC236}">
                <a16:creationId xmlns:a16="http://schemas.microsoft.com/office/drawing/2014/main" id="{2CDA2059-59B0-3846-8F23-5A69FF75AF7C}"/>
              </a:ext>
            </a:extLst>
          </p:cNvPr>
          <p:cNvCxnSpPr>
            <a:cxnSpLocks/>
            <a:stCxn id="66" idx="3"/>
            <a:endCxn id="55" idx="3"/>
          </p:cNvCxnSpPr>
          <p:nvPr/>
        </p:nvCxnSpPr>
        <p:spPr>
          <a:xfrm flipH="1" flipV="1">
            <a:off x="11655947" y="143719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F6DF46E-3E9A-0E4C-BEF1-CB08B89BA9A5}"/>
              </a:ext>
            </a:extLst>
          </p:cNvPr>
          <p:cNvSpPr/>
          <p:nvPr/>
        </p:nvSpPr>
        <p:spPr>
          <a:xfrm>
            <a:off x="10598132" y="2718893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DCAA50-278E-B943-82F1-93F4E10B2689}"/>
              </a:ext>
            </a:extLst>
          </p:cNvPr>
          <p:cNvCxnSpPr>
            <a:cxnSpLocks/>
            <a:stCxn id="82" idx="1"/>
            <a:endCxn id="53" idx="3"/>
          </p:cNvCxnSpPr>
          <p:nvPr/>
        </p:nvCxnSpPr>
        <p:spPr>
          <a:xfrm flipH="1" flipV="1">
            <a:off x="9590098" y="1890902"/>
            <a:ext cx="1008034" cy="979880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75BB36-0CB7-3641-B8A7-27B8F90B05C5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flipH="1" flipV="1">
            <a:off x="9600897" y="2605081"/>
            <a:ext cx="997235" cy="265701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27E7CD-65E4-8743-9EE0-D5DF6F58E78D}"/>
              </a:ext>
            </a:extLst>
          </p:cNvPr>
          <p:cNvCxnSpPr>
            <a:cxnSpLocks/>
            <a:stCxn id="61" idx="1"/>
            <a:endCxn id="52" idx="3"/>
          </p:cNvCxnSpPr>
          <p:nvPr/>
        </p:nvCxnSpPr>
        <p:spPr>
          <a:xfrm flipH="1">
            <a:off x="9645812" y="2102220"/>
            <a:ext cx="1190402" cy="141301"/>
          </a:xfrm>
          <a:prstGeom prst="straightConnector1">
            <a:avLst/>
          </a:prstGeom>
          <a:ln w="38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AE8B0F-3831-A54C-868A-1C189A485B73}"/>
              </a:ext>
            </a:extLst>
          </p:cNvPr>
          <p:cNvCxnSpPr>
            <a:cxnSpLocks/>
            <a:stCxn id="60" idx="1"/>
            <a:endCxn id="52" idx="3"/>
          </p:cNvCxnSpPr>
          <p:nvPr/>
        </p:nvCxnSpPr>
        <p:spPr>
          <a:xfrm flipH="1" flipV="1">
            <a:off x="9645812" y="2243521"/>
            <a:ext cx="1198338" cy="216136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04">
            <a:extLst>
              <a:ext uri="{FF2B5EF4-FFF2-40B4-BE49-F238E27FC236}">
                <a16:creationId xmlns:a16="http://schemas.microsoft.com/office/drawing/2014/main" id="{8AB35BD6-D73F-A746-A2BC-66840CD9ED81}"/>
              </a:ext>
            </a:extLst>
          </p:cNvPr>
          <p:cNvCxnSpPr>
            <a:cxnSpLocks/>
            <a:stCxn id="78" idx="1"/>
            <a:endCxn id="50" idx="1"/>
          </p:cNvCxnSpPr>
          <p:nvPr/>
        </p:nvCxnSpPr>
        <p:spPr>
          <a:xfrm rot="10800000" flipH="1">
            <a:off x="8574710" y="1127629"/>
            <a:ext cx="201406" cy="1477453"/>
          </a:xfrm>
          <a:prstGeom prst="curvedConnector3">
            <a:avLst>
              <a:gd name="adj1" fmla="val -113502"/>
            </a:avLst>
          </a:prstGeom>
          <a:ln w="38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8" name="Picture 4">
            <a:extLst>
              <a:ext uri="{FF2B5EF4-FFF2-40B4-BE49-F238E27FC236}">
                <a16:creationId xmlns:a16="http://schemas.microsoft.com/office/drawing/2014/main" id="{8477FA94-79AB-4D43-A5EA-92A6EE90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469" y="5701051"/>
            <a:ext cx="1760031" cy="97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>
            <a:extLst>
              <a:ext uri="{FF2B5EF4-FFF2-40B4-BE49-F238E27FC236}">
                <a16:creationId xmlns:a16="http://schemas.microsoft.com/office/drawing/2014/main" id="{749DD0CC-8641-CE4C-A9E9-098D3F6E3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07725" y="5654540"/>
            <a:ext cx="1827920" cy="9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F0FA246-622D-7C45-BD84-8C06A26605A2}"/>
              </a:ext>
            </a:extLst>
          </p:cNvPr>
          <p:cNvSpPr/>
          <p:nvPr/>
        </p:nvSpPr>
        <p:spPr>
          <a:xfrm>
            <a:off x="2612738" y="3825377"/>
            <a:ext cx="513805" cy="2308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1EB3163-17BF-4646-A35F-1EFC76515884}"/>
              </a:ext>
            </a:extLst>
          </p:cNvPr>
          <p:cNvSpPr/>
          <p:nvPr/>
        </p:nvSpPr>
        <p:spPr>
          <a:xfrm>
            <a:off x="3015112" y="4221046"/>
            <a:ext cx="572310" cy="212421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96558DB-E3EB-AE48-A395-E3AD22E5A387}"/>
              </a:ext>
            </a:extLst>
          </p:cNvPr>
          <p:cNvSpPr/>
          <p:nvPr/>
        </p:nvSpPr>
        <p:spPr>
          <a:xfrm>
            <a:off x="2561522" y="4606500"/>
            <a:ext cx="615613" cy="19059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89BD903-4091-8C44-B735-357C91317428}"/>
              </a:ext>
            </a:extLst>
          </p:cNvPr>
          <p:cNvSpPr/>
          <p:nvPr/>
        </p:nvSpPr>
        <p:spPr>
          <a:xfrm>
            <a:off x="2142844" y="4221046"/>
            <a:ext cx="573984" cy="20951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C85E0C-E049-2444-8908-F0A5D0AB52D9}"/>
              </a:ext>
            </a:extLst>
          </p:cNvPr>
          <p:cNvCxnSpPr>
            <a:cxnSpLocks/>
            <a:stCxn id="92" idx="0"/>
            <a:endCxn id="93" idx="2"/>
          </p:cNvCxnSpPr>
          <p:nvPr/>
        </p:nvCxnSpPr>
        <p:spPr>
          <a:xfrm flipH="1" flipV="1">
            <a:off x="2429836" y="4430564"/>
            <a:ext cx="439493" cy="175936"/>
          </a:xfrm>
          <a:prstGeom prst="straightConnector1">
            <a:avLst/>
          </a:prstGeom>
          <a:ln w="2667">
            <a:solidFill>
              <a:srgbClr val="7F528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900CDD3-2952-4B49-B32E-37ABC75A7720}"/>
              </a:ext>
            </a:extLst>
          </p:cNvPr>
          <p:cNvSpPr/>
          <p:nvPr/>
        </p:nvSpPr>
        <p:spPr>
          <a:xfrm>
            <a:off x="2320839" y="5620069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01964ED-63A9-2448-9215-D1D2CC288020}"/>
              </a:ext>
            </a:extLst>
          </p:cNvPr>
          <p:cNvSpPr/>
          <p:nvPr/>
        </p:nvSpPr>
        <p:spPr>
          <a:xfrm>
            <a:off x="2357094" y="5267450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1F630FD-ADB2-C84A-BEC6-1BD7E9348BD0}"/>
              </a:ext>
            </a:extLst>
          </p:cNvPr>
          <p:cNvSpPr/>
          <p:nvPr/>
        </p:nvSpPr>
        <p:spPr>
          <a:xfrm>
            <a:off x="4508262" y="5083301"/>
            <a:ext cx="1029617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Harvest Age Diversity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B1180822-D4D2-2F49-B69E-1614B6B578DA}"/>
              </a:ext>
            </a:extLst>
          </p:cNvPr>
          <p:cNvSpPr/>
          <p:nvPr/>
        </p:nvSpPr>
        <p:spPr>
          <a:xfrm>
            <a:off x="4731037" y="3549327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18F081B-CCCD-204E-9573-A83DCCAAA325}"/>
              </a:ext>
            </a:extLst>
          </p:cNvPr>
          <p:cNvSpPr/>
          <p:nvPr/>
        </p:nvSpPr>
        <p:spPr>
          <a:xfrm>
            <a:off x="956021" y="5156264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45AF007-B05C-5645-BD0C-81AB283640BF}"/>
              </a:ext>
            </a:extLst>
          </p:cNvPr>
          <p:cNvSpPr/>
          <p:nvPr/>
        </p:nvSpPr>
        <p:spPr>
          <a:xfrm>
            <a:off x="989283" y="4470585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A006997F-2CC0-904D-B4C7-73584434E14C}"/>
              </a:ext>
            </a:extLst>
          </p:cNvPr>
          <p:cNvSpPr/>
          <p:nvPr/>
        </p:nvSpPr>
        <p:spPr>
          <a:xfrm>
            <a:off x="52330" y="5042922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9A2B7AC-73D3-F948-BB90-6C012C751E05}"/>
              </a:ext>
            </a:extLst>
          </p:cNvPr>
          <p:cNvSpPr/>
          <p:nvPr/>
        </p:nvSpPr>
        <p:spPr>
          <a:xfrm>
            <a:off x="54640" y="4156581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3334430-14A0-0D46-BB0F-905689A4F784}"/>
              </a:ext>
            </a:extLst>
          </p:cNvPr>
          <p:cNvSpPr/>
          <p:nvPr/>
        </p:nvSpPr>
        <p:spPr>
          <a:xfrm>
            <a:off x="4637333" y="5855205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7680CE-75AC-6E4F-A409-6C447C60188D}"/>
              </a:ext>
            </a:extLst>
          </p:cNvPr>
          <p:cNvSpPr/>
          <p:nvPr/>
        </p:nvSpPr>
        <p:spPr>
          <a:xfrm>
            <a:off x="4629397" y="5471470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F72DC-D56F-A741-8384-5A6BA2555818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>
            <a:off x="3404879" y="6389577"/>
            <a:ext cx="986436" cy="94770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F485C3-E1BD-E044-9B0F-E2D27D576021}"/>
              </a:ext>
            </a:extLst>
          </p:cNvPr>
          <p:cNvCxnSpPr>
            <a:cxnSpLocks/>
            <a:stCxn id="97" idx="1"/>
            <a:endCxn id="93" idx="3"/>
          </p:cNvCxnSpPr>
          <p:nvPr/>
        </p:nvCxnSpPr>
        <p:spPr>
          <a:xfrm flipH="1" flipV="1">
            <a:off x="2716828" y="4325805"/>
            <a:ext cx="1791434" cy="909385"/>
          </a:xfrm>
          <a:prstGeom prst="straightConnector1">
            <a:avLst/>
          </a:prstGeom>
          <a:ln w="889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2D104E-E4B6-3F4C-8DC9-F923994B3B50}"/>
              </a:ext>
            </a:extLst>
          </p:cNvPr>
          <p:cNvCxnSpPr>
            <a:cxnSpLocks/>
            <a:stCxn id="104" idx="1"/>
            <a:endCxn id="96" idx="3"/>
          </p:cNvCxnSpPr>
          <p:nvPr/>
        </p:nvCxnSpPr>
        <p:spPr>
          <a:xfrm flipH="1" flipV="1">
            <a:off x="3383281" y="5409697"/>
            <a:ext cx="1246116" cy="211318"/>
          </a:xfrm>
          <a:prstGeom prst="straightConnector1">
            <a:avLst/>
          </a:prstGeom>
          <a:ln w="876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6CB80FAA-23AB-3D42-B434-25EC575D49B9}"/>
              </a:ext>
            </a:extLst>
          </p:cNvPr>
          <p:cNvSpPr/>
          <p:nvPr/>
        </p:nvSpPr>
        <p:spPr>
          <a:xfrm>
            <a:off x="4731037" y="3831725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464A2CE3-3953-574E-9817-CDC2C570FC42}"/>
              </a:ext>
            </a:extLst>
          </p:cNvPr>
          <p:cNvSpPr/>
          <p:nvPr/>
        </p:nvSpPr>
        <p:spPr>
          <a:xfrm>
            <a:off x="4327733" y="4572311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E6DDAC-014B-4E47-9391-808DDC718A1A}"/>
              </a:ext>
            </a:extLst>
          </p:cNvPr>
          <p:cNvCxnSpPr>
            <a:cxnSpLocks/>
            <a:stCxn id="109" idx="1"/>
            <a:endCxn id="96" idx="3"/>
          </p:cNvCxnSpPr>
          <p:nvPr/>
        </p:nvCxnSpPr>
        <p:spPr>
          <a:xfrm flipH="1">
            <a:off x="3383281" y="4758328"/>
            <a:ext cx="944452" cy="651369"/>
          </a:xfrm>
          <a:prstGeom prst="straightConnector1">
            <a:avLst/>
          </a:prstGeom>
          <a:ln w="1333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8C2BA3-398F-9B41-ACDF-CEECDF1D8B76}"/>
              </a:ext>
            </a:extLst>
          </p:cNvPr>
          <p:cNvCxnSpPr>
            <a:cxnSpLocks/>
            <a:stCxn id="103" idx="1"/>
            <a:endCxn id="96" idx="3"/>
          </p:cNvCxnSpPr>
          <p:nvPr/>
        </p:nvCxnSpPr>
        <p:spPr>
          <a:xfrm flipH="1" flipV="1">
            <a:off x="3383281" y="5409697"/>
            <a:ext cx="1254052" cy="568755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81">
            <a:extLst>
              <a:ext uri="{FF2B5EF4-FFF2-40B4-BE49-F238E27FC236}">
                <a16:creationId xmlns:a16="http://schemas.microsoft.com/office/drawing/2014/main" id="{B1E335F0-F6F8-9544-BF51-21F5026E1F2C}"/>
              </a:ext>
            </a:extLst>
          </p:cNvPr>
          <p:cNvCxnSpPr>
            <a:cxnSpLocks/>
            <a:stCxn id="103" idx="3"/>
            <a:endCxn id="98" idx="3"/>
          </p:cNvCxnSpPr>
          <p:nvPr/>
        </p:nvCxnSpPr>
        <p:spPr>
          <a:xfrm flipH="1" flipV="1">
            <a:off x="5449130" y="3662514"/>
            <a:ext cx="38429" cy="2315938"/>
          </a:xfrm>
          <a:prstGeom prst="bentConnector3">
            <a:avLst>
              <a:gd name="adj1" fmla="val -594863"/>
            </a:avLst>
          </a:prstGeom>
          <a:ln w="2667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6F7C786-E213-834D-A7CC-78D95DDFBE18}"/>
              </a:ext>
            </a:extLst>
          </p:cNvPr>
          <p:cNvSpPr/>
          <p:nvPr/>
        </p:nvSpPr>
        <p:spPr>
          <a:xfrm>
            <a:off x="40611" y="3590437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0C95E4A-E6DC-4C4B-9834-DE2B097B35E8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V="1">
            <a:off x="481660" y="4418696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E8BD043-7218-D34A-BF09-A7CF2B1C8C38}"/>
              </a:ext>
            </a:extLst>
          </p:cNvPr>
          <p:cNvCxnSpPr>
            <a:cxnSpLocks/>
            <a:stCxn id="113" idx="2"/>
            <a:endCxn id="102" idx="0"/>
          </p:cNvCxnSpPr>
          <p:nvPr/>
        </p:nvCxnSpPr>
        <p:spPr>
          <a:xfrm flipH="1">
            <a:off x="484555" y="3901965"/>
            <a:ext cx="1292" cy="254616"/>
          </a:xfrm>
          <a:prstGeom prst="straightConnector1">
            <a:avLst/>
          </a:prstGeom>
          <a:ln w="1257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B2F9065-455C-8044-A69F-2E3C77494634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1412324" y="4732700"/>
            <a:ext cx="1411" cy="423564"/>
          </a:xfrm>
          <a:prstGeom prst="straightConnector1">
            <a:avLst/>
          </a:prstGeom>
          <a:ln w="2032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AA81E27-1EDA-3C46-8FE4-2D8D71F2C58C}"/>
              </a:ext>
            </a:extLst>
          </p:cNvPr>
          <p:cNvCxnSpPr>
            <a:cxnSpLocks/>
            <a:stCxn id="113" idx="3"/>
            <a:endCxn id="93" idx="1"/>
          </p:cNvCxnSpPr>
          <p:nvPr/>
        </p:nvCxnSpPr>
        <p:spPr>
          <a:xfrm>
            <a:off x="931082" y="3746201"/>
            <a:ext cx="1211762" cy="579604"/>
          </a:xfrm>
          <a:prstGeom prst="straightConnector1">
            <a:avLst/>
          </a:prstGeom>
          <a:ln w="419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A2D0DB-D341-E442-85FE-C6F04406668B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914469" y="4287639"/>
            <a:ext cx="1211763" cy="22215"/>
          </a:xfrm>
          <a:prstGeom prst="straightConnector1">
            <a:avLst/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0DDB815-99DA-7744-A29E-0EE1F0A76103}"/>
              </a:ext>
            </a:extLst>
          </p:cNvPr>
          <p:cNvCxnSpPr>
            <a:cxnSpLocks/>
            <a:stCxn id="100" idx="0"/>
            <a:endCxn id="93" idx="1"/>
          </p:cNvCxnSpPr>
          <p:nvPr/>
        </p:nvCxnSpPr>
        <p:spPr>
          <a:xfrm flipV="1">
            <a:off x="1413735" y="4325805"/>
            <a:ext cx="729109" cy="144780"/>
          </a:xfrm>
          <a:prstGeom prst="straightConnector1">
            <a:avLst/>
          </a:prstGeom>
          <a:ln w="2667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29C89E8-1FD4-2E4F-8722-F5E5CC6C6021}"/>
              </a:ext>
            </a:extLst>
          </p:cNvPr>
          <p:cNvSpPr/>
          <p:nvPr/>
        </p:nvSpPr>
        <p:spPr>
          <a:xfrm>
            <a:off x="2367893" y="5981629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8682A7B1-8A05-5347-B471-45584E4B93CA}"/>
              </a:ext>
            </a:extLst>
          </p:cNvPr>
          <p:cNvSpPr/>
          <p:nvPr/>
        </p:nvSpPr>
        <p:spPr>
          <a:xfrm>
            <a:off x="2368744" y="6342100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9CCEDDE-3ED0-2C46-9D4F-CF35DF691DED}"/>
              </a:ext>
            </a:extLst>
          </p:cNvPr>
          <p:cNvCxnSpPr>
            <a:cxnSpLocks/>
            <a:stCxn id="109" idx="1"/>
            <a:endCxn id="93" idx="3"/>
          </p:cNvCxnSpPr>
          <p:nvPr/>
        </p:nvCxnSpPr>
        <p:spPr>
          <a:xfrm flipH="1" flipV="1">
            <a:off x="2716828" y="4325805"/>
            <a:ext cx="1610905" cy="432523"/>
          </a:xfrm>
          <a:prstGeom prst="straightConnector1">
            <a:avLst/>
          </a:prstGeom>
          <a:ln w="1524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81">
            <a:extLst>
              <a:ext uri="{FF2B5EF4-FFF2-40B4-BE49-F238E27FC236}">
                <a16:creationId xmlns:a16="http://schemas.microsoft.com/office/drawing/2014/main" id="{B2DC5DD3-DC57-E14C-A2FE-CBF5F8A63B99}"/>
              </a:ext>
            </a:extLst>
          </p:cNvPr>
          <p:cNvCxnSpPr>
            <a:cxnSpLocks/>
            <a:stCxn id="109" idx="3"/>
            <a:endCxn id="98" idx="3"/>
          </p:cNvCxnSpPr>
          <p:nvPr/>
        </p:nvCxnSpPr>
        <p:spPr>
          <a:xfrm flipH="1" flipV="1">
            <a:off x="5449130" y="3662514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5BD1505-38FB-E74D-853B-BF7B9525C456}"/>
              </a:ext>
            </a:extLst>
          </p:cNvPr>
          <p:cNvSpPr/>
          <p:nvPr/>
        </p:nvSpPr>
        <p:spPr>
          <a:xfrm>
            <a:off x="4391315" y="6237688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B674F23-A5B6-084C-9AA1-F2EEBE93466F}"/>
              </a:ext>
            </a:extLst>
          </p:cNvPr>
          <p:cNvCxnSpPr>
            <a:cxnSpLocks/>
            <a:stCxn id="124" idx="1"/>
            <a:endCxn id="96" idx="3"/>
          </p:cNvCxnSpPr>
          <p:nvPr/>
        </p:nvCxnSpPr>
        <p:spPr>
          <a:xfrm flipH="1" flipV="1">
            <a:off x="3383281" y="5409697"/>
            <a:ext cx="1008034" cy="979880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9913EE6-78DA-2249-90B9-83041D487FE1}"/>
              </a:ext>
            </a:extLst>
          </p:cNvPr>
          <p:cNvCxnSpPr>
            <a:cxnSpLocks/>
            <a:stCxn id="124" idx="1"/>
            <a:endCxn id="120" idx="3"/>
          </p:cNvCxnSpPr>
          <p:nvPr/>
        </p:nvCxnSpPr>
        <p:spPr>
          <a:xfrm flipH="1" flipV="1">
            <a:off x="3394080" y="6123876"/>
            <a:ext cx="997235" cy="265701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163279-2F37-1A4F-897A-6F128B82E98C}"/>
              </a:ext>
            </a:extLst>
          </p:cNvPr>
          <p:cNvCxnSpPr>
            <a:cxnSpLocks/>
            <a:stCxn id="104" idx="1"/>
            <a:endCxn id="95" idx="3"/>
          </p:cNvCxnSpPr>
          <p:nvPr/>
        </p:nvCxnSpPr>
        <p:spPr>
          <a:xfrm flipH="1">
            <a:off x="3438995" y="5621015"/>
            <a:ext cx="1190402" cy="141301"/>
          </a:xfrm>
          <a:prstGeom prst="straightConnector1">
            <a:avLst/>
          </a:prstGeom>
          <a:ln w="38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B9E0B7F-37E9-134D-87BF-E3981D9C4DEB}"/>
              </a:ext>
            </a:extLst>
          </p:cNvPr>
          <p:cNvCxnSpPr>
            <a:cxnSpLocks/>
            <a:stCxn id="103" idx="1"/>
            <a:endCxn id="95" idx="3"/>
          </p:cNvCxnSpPr>
          <p:nvPr/>
        </p:nvCxnSpPr>
        <p:spPr>
          <a:xfrm flipH="1" flipV="1">
            <a:off x="3438995" y="5762316"/>
            <a:ext cx="1198338" cy="216136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04">
            <a:extLst>
              <a:ext uri="{FF2B5EF4-FFF2-40B4-BE49-F238E27FC236}">
                <a16:creationId xmlns:a16="http://schemas.microsoft.com/office/drawing/2014/main" id="{9988E873-FB5C-F249-AA6C-59A2779597F5}"/>
              </a:ext>
            </a:extLst>
          </p:cNvPr>
          <p:cNvCxnSpPr>
            <a:cxnSpLocks/>
            <a:stCxn id="120" idx="1"/>
            <a:endCxn id="93" idx="1"/>
          </p:cNvCxnSpPr>
          <p:nvPr/>
        </p:nvCxnSpPr>
        <p:spPr>
          <a:xfrm rot="10800000">
            <a:off x="2142845" y="4325806"/>
            <a:ext cx="225049" cy="1798071"/>
          </a:xfrm>
          <a:prstGeom prst="curvedConnector3">
            <a:avLst>
              <a:gd name="adj1" fmla="val 201578"/>
            </a:avLst>
          </a:prstGeom>
          <a:ln w="381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E2E3789-5B1E-6042-B201-94FCA3DF9B39}"/>
              </a:ext>
            </a:extLst>
          </p:cNvPr>
          <p:cNvSpPr/>
          <p:nvPr/>
        </p:nvSpPr>
        <p:spPr>
          <a:xfrm>
            <a:off x="8819555" y="3836166"/>
            <a:ext cx="513805" cy="230884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Woylie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71DF65D-B618-5E45-B1DB-D41AE59BEC5C}"/>
              </a:ext>
            </a:extLst>
          </p:cNvPr>
          <p:cNvSpPr/>
          <p:nvPr/>
        </p:nvSpPr>
        <p:spPr>
          <a:xfrm>
            <a:off x="9221929" y="4231835"/>
            <a:ext cx="572310" cy="2124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Quenda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DBEEF2D-56EA-3945-82B2-C2A173A859EA}"/>
              </a:ext>
            </a:extLst>
          </p:cNvPr>
          <p:cNvSpPr/>
          <p:nvPr/>
        </p:nvSpPr>
        <p:spPr>
          <a:xfrm>
            <a:off x="8776116" y="4561914"/>
            <a:ext cx="615613" cy="19059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Chuditch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75E5980A-F27C-1344-A093-728034A82253}"/>
              </a:ext>
            </a:extLst>
          </p:cNvPr>
          <p:cNvSpPr/>
          <p:nvPr/>
        </p:nvSpPr>
        <p:spPr>
          <a:xfrm>
            <a:off x="8349661" y="4231835"/>
            <a:ext cx="573984" cy="2095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Koomal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7537E65-0170-704C-AB23-056000B7FD69}"/>
              </a:ext>
            </a:extLst>
          </p:cNvPr>
          <p:cNvSpPr/>
          <p:nvPr/>
        </p:nvSpPr>
        <p:spPr>
          <a:xfrm>
            <a:off x="8527656" y="5630858"/>
            <a:ext cx="1118156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twice in 10 years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0F6C19B-477C-AF45-8EC6-45FB4A7A508E}"/>
              </a:ext>
            </a:extLst>
          </p:cNvPr>
          <p:cNvSpPr/>
          <p:nvPr/>
        </p:nvSpPr>
        <p:spPr>
          <a:xfrm>
            <a:off x="8563911" y="5278239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Fire Age Diversity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C7030D2D-2BA7-5346-82A6-136887EAE77D}"/>
              </a:ext>
            </a:extLst>
          </p:cNvPr>
          <p:cNvSpPr/>
          <p:nvPr/>
        </p:nvSpPr>
        <p:spPr>
          <a:xfrm>
            <a:off x="10715079" y="5094090"/>
            <a:ext cx="1029617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Harvest Age Diversity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4277D56-20AB-A24F-8129-81644DFC2B70}"/>
              </a:ext>
            </a:extLst>
          </p:cNvPr>
          <p:cNvSpPr/>
          <p:nvPr/>
        </p:nvSpPr>
        <p:spPr>
          <a:xfrm>
            <a:off x="10937854" y="3560116"/>
            <a:ext cx="718093" cy="2263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Fox Baiting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47D6C74-0EB6-C442-9733-83F4F830086B}"/>
              </a:ext>
            </a:extLst>
          </p:cNvPr>
          <p:cNvSpPr/>
          <p:nvPr/>
        </p:nvSpPr>
        <p:spPr>
          <a:xfrm>
            <a:off x="7162838" y="5167053"/>
            <a:ext cx="912606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Rainfall Anomaly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533F2104-BC3B-B84C-B588-1DACCF3539D9}"/>
              </a:ext>
            </a:extLst>
          </p:cNvPr>
          <p:cNvSpPr/>
          <p:nvPr/>
        </p:nvSpPr>
        <p:spPr>
          <a:xfrm>
            <a:off x="7196100" y="4481374"/>
            <a:ext cx="848903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Annual NDVI Anomaly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3A6C9482-1D36-6549-ADC2-07E2E23B4487}"/>
              </a:ext>
            </a:extLst>
          </p:cNvPr>
          <p:cNvSpPr/>
          <p:nvPr/>
        </p:nvSpPr>
        <p:spPr>
          <a:xfrm>
            <a:off x="6259147" y="5053711"/>
            <a:ext cx="858660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Rainfall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4F70163-06B8-794E-AC1C-0A2C4DA411CB}"/>
              </a:ext>
            </a:extLst>
          </p:cNvPr>
          <p:cNvSpPr/>
          <p:nvPr/>
        </p:nvSpPr>
        <p:spPr>
          <a:xfrm>
            <a:off x="6261457" y="4167370"/>
            <a:ext cx="859829" cy="2621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Long-term Mean NDVI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EA852408-0AE9-0545-AF85-37C9D23142C3}"/>
              </a:ext>
            </a:extLst>
          </p:cNvPr>
          <p:cNvSpPr/>
          <p:nvPr/>
        </p:nvSpPr>
        <p:spPr>
          <a:xfrm>
            <a:off x="10844150" y="5865994"/>
            <a:ext cx="850226" cy="246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Road Density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0A92F0A-CB90-1A4D-81E9-C29D0CB20311}"/>
              </a:ext>
            </a:extLst>
          </p:cNvPr>
          <p:cNvSpPr/>
          <p:nvPr/>
        </p:nvSpPr>
        <p:spPr>
          <a:xfrm>
            <a:off x="10836214" y="5482259"/>
            <a:ext cx="850226" cy="2990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Burn Assets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243BE3F-E2E3-574E-B1EA-E6F8D34C273E}"/>
              </a:ext>
            </a:extLst>
          </p:cNvPr>
          <p:cNvCxnSpPr>
            <a:cxnSpLocks/>
            <a:stCxn id="163" idx="1"/>
            <a:endCxn id="160" idx="3"/>
          </p:cNvCxnSpPr>
          <p:nvPr/>
        </p:nvCxnSpPr>
        <p:spPr>
          <a:xfrm flipH="1">
            <a:off x="9611696" y="6400366"/>
            <a:ext cx="986436" cy="94770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8E8D46D-116E-894D-AFB3-9AFCA01E8F7A}"/>
              </a:ext>
            </a:extLst>
          </p:cNvPr>
          <p:cNvCxnSpPr>
            <a:cxnSpLocks/>
            <a:stCxn id="143" idx="1"/>
            <a:endCxn id="135" idx="3"/>
          </p:cNvCxnSpPr>
          <p:nvPr/>
        </p:nvCxnSpPr>
        <p:spPr>
          <a:xfrm flipH="1" flipV="1">
            <a:off x="9590098" y="5420486"/>
            <a:ext cx="1246116" cy="211318"/>
          </a:xfrm>
          <a:prstGeom prst="straightConnector1">
            <a:avLst/>
          </a:prstGeom>
          <a:ln w="876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319EBFE-F73A-0747-A9A7-AE2CDE6E898E}"/>
              </a:ext>
            </a:extLst>
          </p:cNvPr>
          <p:cNvSpPr/>
          <p:nvPr/>
        </p:nvSpPr>
        <p:spPr>
          <a:xfrm>
            <a:off x="10937854" y="3842514"/>
            <a:ext cx="71809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Distance to Pasture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69AC980-0909-E446-A20E-14DA194642BC}"/>
              </a:ext>
            </a:extLst>
          </p:cNvPr>
          <p:cNvSpPr/>
          <p:nvPr/>
        </p:nvSpPr>
        <p:spPr>
          <a:xfrm>
            <a:off x="10534550" y="4583100"/>
            <a:ext cx="1247557" cy="372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Landscape-scale Pasture Cover (1km)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D1B817-07BA-F642-88F1-9F8BAE3384EC}"/>
              </a:ext>
            </a:extLst>
          </p:cNvPr>
          <p:cNvCxnSpPr>
            <a:cxnSpLocks/>
            <a:stCxn id="147" idx="1"/>
            <a:endCxn id="135" idx="3"/>
          </p:cNvCxnSpPr>
          <p:nvPr/>
        </p:nvCxnSpPr>
        <p:spPr>
          <a:xfrm flipH="1">
            <a:off x="9590098" y="4769117"/>
            <a:ext cx="944452" cy="651369"/>
          </a:xfrm>
          <a:prstGeom prst="straightConnector1">
            <a:avLst/>
          </a:prstGeom>
          <a:ln w="13335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F0BE3AE-F8B9-5E41-9F74-4A04F2C7749D}"/>
              </a:ext>
            </a:extLst>
          </p:cNvPr>
          <p:cNvCxnSpPr>
            <a:cxnSpLocks/>
            <a:stCxn id="142" idx="1"/>
            <a:endCxn id="135" idx="3"/>
          </p:cNvCxnSpPr>
          <p:nvPr/>
        </p:nvCxnSpPr>
        <p:spPr>
          <a:xfrm flipH="1" flipV="1">
            <a:off x="9590098" y="5420486"/>
            <a:ext cx="1254052" cy="568755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81">
            <a:extLst>
              <a:ext uri="{FF2B5EF4-FFF2-40B4-BE49-F238E27FC236}">
                <a16:creationId xmlns:a16="http://schemas.microsoft.com/office/drawing/2014/main" id="{B9258212-DC68-EE44-9982-868DE828ECFB}"/>
              </a:ext>
            </a:extLst>
          </p:cNvPr>
          <p:cNvCxnSpPr>
            <a:cxnSpLocks/>
            <a:stCxn id="142" idx="3"/>
            <a:endCxn id="137" idx="3"/>
          </p:cNvCxnSpPr>
          <p:nvPr/>
        </p:nvCxnSpPr>
        <p:spPr>
          <a:xfrm flipH="1" flipV="1">
            <a:off x="11655947" y="3673303"/>
            <a:ext cx="38429" cy="2315938"/>
          </a:xfrm>
          <a:prstGeom prst="bentConnector3">
            <a:avLst>
              <a:gd name="adj1" fmla="val -594863"/>
            </a:avLst>
          </a:prstGeom>
          <a:ln w="2667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E569256D-2E31-F04F-A6F6-8D80AC939E8A}"/>
              </a:ext>
            </a:extLst>
          </p:cNvPr>
          <p:cNvSpPr/>
          <p:nvPr/>
        </p:nvSpPr>
        <p:spPr>
          <a:xfrm>
            <a:off x="6247428" y="3601226"/>
            <a:ext cx="890471" cy="31152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Valley Habitat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000A514-E5DC-5340-A5F6-D3085AE25FF9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V="1">
            <a:off x="6688477" y="4429485"/>
            <a:ext cx="2895" cy="624226"/>
          </a:xfrm>
          <a:prstGeom prst="straightConnector1">
            <a:avLst/>
          </a:prstGeom>
          <a:ln w="32766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8B5B5B-BCF9-E947-BD17-B916318D0FAE}"/>
              </a:ext>
            </a:extLst>
          </p:cNvPr>
          <p:cNvCxnSpPr>
            <a:cxnSpLocks/>
            <a:stCxn id="151" idx="2"/>
            <a:endCxn id="141" idx="0"/>
          </p:cNvCxnSpPr>
          <p:nvPr/>
        </p:nvCxnSpPr>
        <p:spPr>
          <a:xfrm flipH="1">
            <a:off x="6691372" y="3912754"/>
            <a:ext cx="1292" cy="254616"/>
          </a:xfrm>
          <a:prstGeom prst="straightConnector1">
            <a:avLst/>
          </a:prstGeom>
          <a:ln w="12573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48A250-0696-6C4B-8373-D2DDA37EF3E2}"/>
              </a:ext>
            </a:extLst>
          </p:cNvPr>
          <p:cNvCxnSpPr>
            <a:cxnSpLocks/>
            <a:stCxn id="138" idx="0"/>
            <a:endCxn id="139" idx="2"/>
          </p:cNvCxnSpPr>
          <p:nvPr/>
        </p:nvCxnSpPr>
        <p:spPr>
          <a:xfrm flipV="1">
            <a:off x="7619141" y="4743489"/>
            <a:ext cx="1411" cy="423564"/>
          </a:xfrm>
          <a:prstGeom prst="straightConnector1">
            <a:avLst/>
          </a:prstGeom>
          <a:ln w="2032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2D76A9A-970A-8F4A-BE2F-48A5AD7E2345}"/>
              </a:ext>
            </a:extLst>
          </p:cNvPr>
          <p:cNvCxnSpPr>
            <a:cxnSpLocks/>
            <a:stCxn id="151" idx="3"/>
            <a:endCxn id="131" idx="1"/>
          </p:cNvCxnSpPr>
          <p:nvPr/>
        </p:nvCxnSpPr>
        <p:spPr>
          <a:xfrm>
            <a:off x="7137899" y="3756990"/>
            <a:ext cx="2084030" cy="581056"/>
          </a:xfrm>
          <a:prstGeom prst="straightConnector1">
            <a:avLst/>
          </a:prstGeom>
          <a:ln w="1524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03D7AD4-25B1-9145-822E-660C554058D3}"/>
              </a:ext>
            </a:extLst>
          </p:cNvPr>
          <p:cNvCxnSpPr>
            <a:cxnSpLocks/>
            <a:stCxn id="141" idx="3"/>
            <a:endCxn id="131" idx="1"/>
          </p:cNvCxnSpPr>
          <p:nvPr/>
        </p:nvCxnSpPr>
        <p:spPr>
          <a:xfrm>
            <a:off x="7121286" y="4298428"/>
            <a:ext cx="2100643" cy="39618"/>
          </a:xfrm>
          <a:prstGeom prst="straightConnector1">
            <a:avLst/>
          </a:prstGeom>
          <a:ln w="64769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2E70A90-7189-304D-90DF-43F79BA1A816}"/>
              </a:ext>
            </a:extLst>
          </p:cNvPr>
          <p:cNvCxnSpPr>
            <a:cxnSpLocks/>
            <a:stCxn id="139" idx="3"/>
            <a:endCxn id="131" idx="1"/>
          </p:cNvCxnSpPr>
          <p:nvPr/>
        </p:nvCxnSpPr>
        <p:spPr>
          <a:xfrm flipV="1">
            <a:off x="8045003" y="4338046"/>
            <a:ext cx="1176926" cy="274386"/>
          </a:xfrm>
          <a:prstGeom prst="straightConnector1">
            <a:avLst/>
          </a:prstGeom>
          <a:ln w="1905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43C955D-79F4-534A-B63C-31FAF154D553}"/>
              </a:ext>
            </a:extLst>
          </p:cNvPr>
          <p:cNvCxnSpPr>
            <a:cxnSpLocks/>
            <a:stCxn id="146" idx="1"/>
            <a:endCxn id="131" idx="3"/>
          </p:cNvCxnSpPr>
          <p:nvPr/>
        </p:nvCxnSpPr>
        <p:spPr>
          <a:xfrm flipH="1">
            <a:off x="9794239" y="3994403"/>
            <a:ext cx="1143615" cy="343643"/>
          </a:xfrm>
          <a:prstGeom prst="straightConnector1">
            <a:avLst/>
          </a:prstGeom>
          <a:ln w="1524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25679B5B-2760-6C49-BBFD-820BA07D9C17}"/>
              </a:ext>
            </a:extLst>
          </p:cNvPr>
          <p:cNvSpPr/>
          <p:nvPr/>
        </p:nvSpPr>
        <p:spPr>
          <a:xfrm>
            <a:off x="8574710" y="5992418"/>
            <a:ext cx="1026187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Severely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A483CC86-983B-2F4C-A425-AC4B87D8663F}"/>
              </a:ext>
            </a:extLst>
          </p:cNvPr>
          <p:cNvSpPr/>
          <p:nvPr/>
        </p:nvSpPr>
        <p:spPr>
          <a:xfrm>
            <a:off x="8575561" y="6352889"/>
            <a:ext cx="1036135" cy="2844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Burnt Moderately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AAAE667-8817-C049-9F9E-25C007B9088B}"/>
              </a:ext>
            </a:extLst>
          </p:cNvPr>
          <p:cNvCxnSpPr>
            <a:cxnSpLocks/>
            <a:stCxn id="147" idx="1"/>
            <a:endCxn id="131" idx="3"/>
          </p:cNvCxnSpPr>
          <p:nvPr/>
        </p:nvCxnSpPr>
        <p:spPr>
          <a:xfrm flipH="1" flipV="1">
            <a:off x="9794239" y="4338046"/>
            <a:ext cx="740311" cy="431071"/>
          </a:xfrm>
          <a:prstGeom prst="straightConnector1">
            <a:avLst/>
          </a:prstGeom>
          <a:ln w="3429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81">
            <a:extLst>
              <a:ext uri="{FF2B5EF4-FFF2-40B4-BE49-F238E27FC236}">
                <a16:creationId xmlns:a16="http://schemas.microsoft.com/office/drawing/2014/main" id="{DCE49BBC-43F4-294C-8009-89247727D75F}"/>
              </a:ext>
            </a:extLst>
          </p:cNvPr>
          <p:cNvCxnSpPr>
            <a:cxnSpLocks/>
            <a:stCxn id="147" idx="3"/>
            <a:endCxn id="137" idx="3"/>
          </p:cNvCxnSpPr>
          <p:nvPr/>
        </p:nvCxnSpPr>
        <p:spPr>
          <a:xfrm flipH="1" flipV="1">
            <a:off x="11655947" y="3673303"/>
            <a:ext cx="126160" cy="1095814"/>
          </a:xfrm>
          <a:prstGeom prst="bentConnector3">
            <a:avLst>
              <a:gd name="adj1" fmla="val -181198"/>
            </a:avLst>
          </a:prstGeom>
          <a:ln w="22860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0FF30E32-6FF7-D54D-9481-2BC40B5E9F97}"/>
              </a:ext>
            </a:extLst>
          </p:cNvPr>
          <p:cNvSpPr/>
          <p:nvPr/>
        </p:nvSpPr>
        <p:spPr>
          <a:xfrm>
            <a:off x="10598132" y="6248477"/>
            <a:ext cx="1215003" cy="3037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Proportion Recently Harvested (20 yrs)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EB5351A-0148-1644-B056-237956BC77A4}"/>
              </a:ext>
            </a:extLst>
          </p:cNvPr>
          <p:cNvCxnSpPr>
            <a:cxnSpLocks/>
            <a:stCxn id="163" idx="1"/>
            <a:endCxn id="135" idx="3"/>
          </p:cNvCxnSpPr>
          <p:nvPr/>
        </p:nvCxnSpPr>
        <p:spPr>
          <a:xfrm flipH="1" flipV="1">
            <a:off x="9590098" y="5420486"/>
            <a:ext cx="1008034" cy="979880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68FDCEF-352B-7B4D-AA85-9E74C4263FD7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H="1" flipV="1">
            <a:off x="9600897" y="6134665"/>
            <a:ext cx="997235" cy="265701"/>
          </a:xfrm>
          <a:prstGeom prst="straightConnector1">
            <a:avLst/>
          </a:prstGeom>
          <a:ln w="444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4F6514D-216A-AC49-945C-ACA9A420D71B}"/>
              </a:ext>
            </a:extLst>
          </p:cNvPr>
          <p:cNvCxnSpPr>
            <a:cxnSpLocks/>
            <a:stCxn id="143" idx="1"/>
            <a:endCxn id="134" idx="3"/>
          </p:cNvCxnSpPr>
          <p:nvPr/>
        </p:nvCxnSpPr>
        <p:spPr>
          <a:xfrm flipH="1">
            <a:off x="9645812" y="5631804"/>
            <a:ext cx="1190402" cy="141301"/>
          </a:xfrm>
          <a:prstGeom prst="straightConnector1">
            <a:avLst/>
          </a:prstGeom>
          <a:ln w="381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C9B5353-0A5D-A243-A019-F5EFBFB1AF8D}"/>
              </a:ext>
            </a:extLst>
          </p:cNvPr>
          <p:cNvCxnSpPr>
            <a:cxnSpLocks/>
            <a:stCxn id="142" idx="1"/>
            <a:endCxn id="134" idx="3"/>
          </p:cNvCxnSpPr>
          <p:nvPr/>
        </p:nvCxnSpPr>
        <p:spPr>
          <a:xfrm flipH="1" flipV="1">
            <a:off x="9645812" y="5773105"/>
            <a:ext cx="1198338" cy="216136"/>
          </a:xfrm>
          <a:prstGeom prst="straightConnector1">
            <a:avLst/>
          </a:prstGeom>
          <a:ln w="10160">
            <a:solidFill>
              <a:srgbClr val="A4E0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E71420B-33DC-544E-8018-31D7BDF616F4}"/>
              </a:ext>
            </a:extLst>
          </p:cNvPr>
          <p:cNvCxnSpPr>
            <a:cxnSpLocks/>
            <a:stCxn id="90" idx="2"/>
            <a:endCxn id="93" idx="0"/>
          </p:cNvCxnSpPr>
          <p:nvPr/>
        </p:nvCxnSpPr>
        <p:spPr>
          <a:xfrm flipH="1">
            <a:off x="2429836" y="4056261"/>
            <a:ext cx="439805" cy="164785"/>
          </a:xfrm>
          <a:prstGeom prst="straightConnector1">
            <a:avLst/>
          </a:prstGeom>
          <a:ln w="12700">
            <a:solidFill>
              <a:srgbClr val="7F528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04">
            <a:extLst>
              <a:ext uri="{FF2B5EF4-FFF2-40B4-BE49-F238E27FC236}">
                <a16:creationId xmlns:a16="http://schemas.microsoft.com/office/drawing/2014/main" id="{357C9B71-3BAE-E5E5-85DB-6C57AEF61B86}"/>
              </a:ext>
            </a:extLst>
          </p:cNvPr>
          <p:cNvCxnSpPr>
            <a:cxnSpLocks/>
            <a:stCxn id="37" idx="1"/>
            <a:endCxn id="6" idx="1"/>
          </p:cNvCxnSpPr>
          <p:nvPr/>
        </p:nvCxnSpPr>
        <p:spPr>
          <a:xfrm rot="10800000" flipH="1">
            <a:off x="2367892" y="411236"/>
            <a:ext cx="244845" cy="2183057"/>
          </a:xfrm>
          <a:prstGeom prst="curvedConnector3">
            <a:avLst>
              <a:gd name="adj1" fmla="val -145132"/>
            </a:avLst>
          </a:prstGeom>
          <a:ln w="5715">
            <a:solidFill>
              <a:srgbClr val="7F528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7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244</Words>
  <Application>Microsoft Macintosh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GEARY</dc:creator>
  <cp:lastModifiedBy>WILLIAM GEARY</cp:lastModifiedBy>
  <cp:revision>3</cp:revision>
  <dcterms:created xsi:type="dcterms:W3CDTF">2022-03-20T03:43:45Z</dcterms:created>
  <dcterms:modified xsi:type="dcterms:W3CDTF">2022-06-16T02:50:42Z</dcterms:modified>
</cp:coreProperties>
</file>