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B9"/>
    <a:srgbClr val="FFD4C1"/>
    <a:srgbClr val="FF1012"/>
    <a:srgbClr val="CC0101"/>
    <a:srgbClr val="6F0006"/>
    <a:srgbClr val="FF9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9FF32C-56D5-C34E-A02E-64CA83D1B83E}" v="15" dt="2023-12-21T23:39:06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Geary" userId="719f0e3a-5dc9-47f2-a59b-97750d4eaefa" providerId="ADAL" clId="{699FF32C-56D5-C34E-A02E-64CA83D1B83E}"/>
    <pc:docChg chg="undo custSel modSld">
      <pc:chgData name="Billy Geary" userId="719f0e3a-5dc9-47f2-a59b-97750d4eaefa" providerId="ADAL" clId="{699FF32C-56D5-C34E-A02E-64CA83D1B83E}" dt="2023-12-21T23:39:36.622" v="154" actId="20577"/>
      <pc:docMkLst>
        <pc:docMk/>
      </pc:docMkLst>
      <pc:sldChg chg="addSp modSp mod">
        <pc:chgData name="Billy Geary" userId="719f0e3a-5dc9-47f2-a59b-97750d4eaefa" providerId="ADAL" clId="{699FF32C-56D5-C34E-A02E-64CA83D1B83E}" dt="2023-12-21T23:39:36.622" v="154" actId="20577"/>
        <pc:sldMkLst>
          <pc:docMk/>
          <pc:sldMk cId="3697442628" sldId="257"/>
        </pc:sldMkLst>
        <pc:spChg chg="add mod">
          <ac:chgData name="Billy Geary" userId="719f0e3a-5dc9-47f2-a59b-97750d4eaefa" providerId="ADAL" clId="{699FF32C-56D5-C34E-A02E-64CA83D1B83E}" dt="2023-11-02T04:20:58.744" v="93" actId="164"/>
          <ac:spMkLst>
            <pc:docMk/>
            <pc:sldMk cId="3697442628" sldId="257"/>
            <ac:spMk id="2" creationId="{D42A46C7-9785-ECD9-36E4-1F0F486CF43F}"/>
          </ac:spMkLst>
        </pc:spChg>
        <pc:spChg chg="add mod">
          <ac:chgData name="Billy Geary" userId="719f0e3a-5dc9-47f2-a59b-97750d4eaefa" providerId="ADAL" clId="{699FF32C-56D5-C34E-A02E-64CA83D1B83E}" dt="2023-11-02T04:20:58.744" v="93" actId="164"/>
          <ac:spMkLst>
            <pc:docMk/>
            <pc:sldMk cId="3697442628" sldId="257"/>
            <ac:spMk id="3" creationId="{DD118D32-8BD0-FC8F-9E25-F9E0F927021F}"/>
          </ac:spMkLst>
        </pc:spChg>
        <pc:spChg chg="add mod">
          <ac:chgData name="Billy Geary" userId="719f0e3a-5dc9-47f2-a59b-97750d4eaefa" providerId="ADAL" clId="{699FF32C-56D5-C34E-A02E-64CA83D1B83E}" dt="2023-11-02T04:20:58.744" v="93" actId="164"/>
          <ac:spMkLst>
            <pc:docMk/>
            <pc:sldMk cId="3697442628" sldId="257"/>
            <ac:spMk id="4" creationId="{5369568E-4E79-9921-A258-10D059246438}"/>
          </ac:spMkLst>
        </pc:spChg>
        <pc:spChg chg="add mod">
          <ac:chgData name="Billy Geary" userId="719f0e3a-5dc9-47f2-a59b-97750d4eaefa" providerId="ADAL" clId="{699FF32C-56D5-C34E-A02E-64CA83D1B83E}" dt="2023-11-02T04:20:58.744" v="93" actId="164"/>
          <ac:spMkLst>
            <pc:docMk/>
            <pc:sldMk cId="3697442628" sldId="257"/>
            <ac:spMk id="8" creationId="{AD877E56-8F2A-6CC4-82F8-7B2FC028257F}"/>
          </ac:spMkLst>
        </pc:spChg>
        <pc:spChg chg="add mod">
          <ac:chgData name="Billy Geary" userId="719f0e3a-5dc9-47f2-a59b-97750d4eaefa" providerId="ADAL" clId="{699FF32C-56D5-C34E-A02E-64CA83D1B83E}" dt="2023-11-02T04:20:58.744" v="93" actId="164"/>
          <ac:spMkLst>
            <pc:docMk/>
            <pc:sldMk cId="3697442628" sldId="257"/>
            <ac:spMk id="10" creationId="{9782FE92-0AA9-0678-3DA6-DE9803B310A4}"/>
          </ac:spMkLst>
        </pc:spChg>
        <pc:spChg chg="add mod">
          <ac:chgData name="Billy Geary" userId="719f0e3a-5dc9-47f2-a59b-97750d4eaefa" providerId="ADAL" clId="{699FF32C-56D5-C34E-A02E-64CA83D1B83E}" dt="2023-11-02T04:23:32.618" v="132" actId="14100"/>
          <ac:spMkLst>
            <pc:docMk/>
            <pc:sldMk cId="3697442628" sldId="257"/>
            <ac:spMk id="11" creationId="{CA56C398-CC04-B89F-DE14-4720BEDBE28F}"/>
          </ac:spMkLst>
        </pc:spChg>
        <pc:spChg chg="add mod">
          <ac:chgData name="Billy Geary" userId="719f0e3a-5dc9-47f2-a59b-97750d4eaefa" providerId="ADAL" clId="{699FF32C-56D5-C34E-A02E-64CA83D1B83E}" dt="2023-11-02T04:20:58.744" v="93" actId="164"/>
          <ac:spMkLst>
            <pc:docMk/>
            <pc:sldMk cId="3697442628" sldId="257"/>
            <ac:spMk id="14" creationId="{E72FCD1F-42B1-4213-3BE0-1BB975AB2BDA}"/>
          </ac:spMkLst>
        </pc:spChg>
        <pc:spChg chg="add mod">
          <ac:chgData name="Billy Geary" userId="719f0e3a-5dc9-47f2-a59b-97750d4eaefa" providerId="ADAL" clId="{699FF32C-56D5-C34E-A02E-64CA83D1B83E}" dt="2023-11-02T04:21:39.866" v="98" actId="1076"/>
          <ac:spMkLst>
            <pc:docMk/>
            <pc:sldMk cId="3697442628" sldId="257"/>
            <ac:spMk id="15" creationId="{2B1076EC-CEF7-8640-DCDA-0CE7B5A823D3}"/>
          </ac:spMkLst>
        </pc:spChg>
        <pc:spChg chg="add mod">
          <ac:chgData name="Billy Geary" userId="719f0e3a-5dc9-47f2-a59b-97750d4eaefa" providerId="ADAL" clId="{699FF32C-56D5-C34E-A02E-64CA83D1B83E}" dt="2023-11-02T04:21:32.802" v="97" actId="207"/>
          <ac:spMkLst>
            <pc:docMk/>
            <pc:sldMk cId="3697442628" sldId="257"/>
            <ac:spMk id="19" creationId="{8C723533-F8C6-DB6B-8ADD-AD705E6DA09B}"/>
          </ac:spMkLst>
        </pc:spChg>
        <pc:spChg chg="add mod">
          <ac:chgData name="Billy Geary" userId="719f0e3a-5dc9-47f2-a59b-97750d4eaefa" providerId="ADAL" clId="{699FF32C-56D5-C34E-A02E-64CA83D1B83E}" dt="2023-11-02T04:22:04.283" v="110" actId="1076"/>
          <ac:spMkLst>
            <pc:docMk/>
            <pc:sldMk cId="3697442628" sldId="257"/>
            <ac:spMk id="20" creationId="{AB6F90EB-A2AB-D5AE-14BD-4300ED6F62EC}"/>
          </ac:spMkLst>
        </pc:spChg>
        <pc:spChg chg="add mod">
          <ac:chgData name="Billy Geary" userId="719f0e3a-5dc9-47f2-a59b-97750d4eaefa" providerId="ADAL" clId="{699FF32C-56D5-C34E-A02E-64CA83D1B83E}" dt="2023-11-02T04:22:28.782" v="120" actId="1076"/>
          <ac:spMkLst>
            <pc:docMk/>
            <pc:sldMk cId="3697442628" sldId="257"/>
            <ac:spMk id="21" creationId="{5A27F1D9-DE1A-2357-CEDD-CD84A3D561BD}"/>
          </ac:spMkLst>
        </pc:spChg>
        <pc:spChg chg="add mod">
          <ac:chgData name="Billy Geary" userId="719f0e3a-5dc9-47f2-a59b-97750d4eaefa" providerId="ADAL" clId="{699FF32C-56D5-C34E-A02E-64CA83D1B83E}" dt="2023-12-21T23:38:50.731" v="140" actId="1038"/>
          <ac:spMkLst>
            <pc:docMk/>
            <pc:sldMk cId="3697442628" sldId="257"/>
            <ac:spMk id="22" creationId="{2067078D-AFC4-74FD-6B49-F9CEC0C87C96}"/>
          </ac:spMkLst>
        </pc:spChg>
        <pc:spChg chg="add mod">
          <ac:chgData name="Billy Geary" userId="719f0e3a-5dc9-47f2-a59b-97750d4eaefa" providerId="ADAL" clId="{699FF32C-56D5-C34E-A02E-64CA83D1B83E}" dt="2023-12-21T23:39:30.461" v="150" actId="20577"/>
          <ac:spMkLst>
            <pc:docMk/>
            <pc:sldMk cId="3697442628" sldId="257"/>
            <ac:spMk id="23" creationId="{109C8769-07EA-F32D-17E1-53BD5AA96CB0}"/>
          </ac:spMkLst>
        </pc:spChg>
        <pc:spChg chg="add mod">
          <ac:chgData name="Billy Geary" userId="719f0e3a-5dc9-47f2-a59b-97750d4eaefa" providerId="ADAL" clId="{699FF32C-56D5-C34E-A02E-64CA83D1B83E}" dt="2023-12-21T23:39:33.567" v="152" actId="20577"/>
          <ac:spMkLst>
            <pc:docMk/>
            <pc:sldMk cId="3697442628" sldId="257"/>
            <ac:spMk id="25" creationId="{FA1CD4CD-FB9D-03D5-72C2-1243B734E47C}"/>
          </ac:spMkLst>
        </pc:spChg>
        <pc:spChg chg="add mod">
          <ac:chgData name="Billy Geary" userId="719f0e3a-5dc9-47f2-a59b-97750d4eaefa" providerId="ADAL" clId="{699FF32C-56D5-C34E-A02E-64CA83D1B83E}" dt="2023-12-21T23:39:36.622" v="154" actId="20577"/>
          <ac:spMkLst>
            <pc:docMk/>
            <pc:sldMk cId="3697442628" sldId="257"/>
            <ac:spMk id="26" creationId="{3AFC1AB5-28BC-7D32-1A1D-73A11F4F8621}"/>
          </ac:spMkLst>
        </pc:spChg>
        <pc:grpChg chg="add mod">
          <ac:chgData name="Billy Geary" userId="719f0e3a-5dc9-47f2-a59b-97750d4eaefa" providerId="ADAL" clId="{699FF32C-56D5-C34E-A02E-64CA83D1B83E}" dt="2023-11-02T04:21:04.934" v="94" actId="1076"/>
          <ac:grpSpMkLst>
            <pc:docMk/>
            <pc:sldMk cId="3697442628" sldId="257"/>
            <ac:grpSpMk id="16" creationId="{273A478D-9D0B-BA10-7A7A-7B9D1A5A32FD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3D79-BE8F-FE4A-8265-5C5FD75F70EA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B5B3-1243-9944-84E3-6C2137F1A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3D79-BE8F-FE4A-8265-5C5FD75F70EA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B5B3-1243-9944-84E3-6C2137F1A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8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3D79-BE8F-FE4A-8265-5C5FD75F70EA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B5B3-1243-9944-84E3-6C2137F1A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2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3D79-BE8F-FE4A-8265-5C5FD75F70EA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B5B3-1243-9944-84E3-6C2137F1A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8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3D79-BE8F-FE4A-8265-5C5FD75F70EA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B5B3-1243-9944-84E3-6C2137F1A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4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3D79-BE8F-FE4A-8265-5C5FD75F70EA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B5B3-1243-9944-84E3-6C2137F1A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1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3D79-BE8F-FE4A-8265-5C5FD75F70EA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B5B3-1243-9944-84E3-6C2137F1A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3D79-BE8F-FE4A-8265-5C5FD75F70EA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B5B3-1243-9944-84E3-6C2137F1A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9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3D79-BE8F-FE4A-8265-5C5FD75F70EA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B5B3-1243-9944-84E3-6C2137F1A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2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3D79-BE8F-FE4A-8265-5C5FD75F70EA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B5B3-1243-9944-84E3-6C2137F1A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4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3D79-BE8F-FE4A-8265-5C5FD75F70EA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B5B3-1243-9944-84E3-6C2137F1A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6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13D79-BE8F-FE4A-8265-5C5FD75F70EA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8B5B3-1243-9944-84E3-6C2137F1A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F9B990-36B6-0F95-5423-30AFA23D5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615" y="2202472"/>
            <a:ext cx="6742771" cy="40787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0A6770-75FB-1AEA-64D3-E5D261C06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81" y="4799674"/>
            <a:ext cx="1570383" cy="14703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8A9A3E5-B150-333B-3B30-D2F8F560603E}"/>
              </a:ext>
            </a:extLst>
          </p:cNvPr>
          <p:cNvSpPr/>
          <p:nvPr/>
        </p:nvSpPr>
        <p:spPr>
          <a:xfrm>
            <a:off x="2724614" y="488440"/>
            <a:ext cx="1620000" cy="1620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F59DA2-6508-609B-472F-E9C46B8FC3FF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3534614" y="2108440"/>
            <a:ext cx="224586" cy="116723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1C38847-A79A-5855-FF00-E606E19CC9B1}"/>
              </a:ext>
            </a:extLst>
          </p:cNvPr>
          <p:cNvSpPr/>
          <p:nvPr/>
        </p:nvSpPr>
        <p:spPr>
          <a:xfrm>
            <a:off x="6095993" y="488440"/>
            <a:ext cx="1620000" cy="162000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30CBA5-D469-C7DC-5EDD-7603B4F67BC6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5838151" y="2108440"/>
            <a:ext cx="1067843" cy="198003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EA6FED9-5BBA-780A-41FC-D7856427ABC6}"/>
              </a:ext>
            </a:extLst>
          </p:cNvPr>
          <p:cNvSpPr/>
          <p:nvPr/>
        </p:nvSpPr>
        <p:spPr>
          <a:xfrm>
            <a:off x="7781690" y="488440"/>
            <a:ext cx="1620000" cy="16200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491AB1-6698-1446-0DCB-2B72293CB658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8591690" y="2108441"/>
            <a:ext cx="311426" cy="152361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ED896DE-32E8-166C-931C-A113EF922FCC}"/>
              </a:ext>
            </a:extLst>
          </p:cNvPr>
          <p:cNvSpPr/>
          <p:nvPr/>
        </p:nvSpPr>
        <p:spPr>
          <a:xfrm>
            <a:off x="4410311" y="488440"/>
            <a:ext cx="1620000" cy="1620000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936EB8F-4500-99B9-C213-5CD497326097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5220311" y="2108440"/>
            <a:ext cx="377108" cy="269123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3A478D-9D0B-BA10-7A7A-7B9D1A5A32FD}"/>
              </a:ext>
            </a:extLst>
          </p:cNvPr>
          <p:cNvGrpSpPr/>
          <p:nvPr/>
        </p:nvGrpSpPr>
        <p:grpSpPr>
          <a:xfrm>
            <a:off x="9574574" y="5279129"/>
            <a:ext cx="1502534" cy="966798"/>
            <a:chOff x="725214" y="1036830"/>
            <a:chExt cx="1502534" cy="96679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42A46C7-9785-ECD9-36E4-1F0F486CF43F}"/>
                </a:ext>
              </a:extLst>
            </p:cNvPr>
            <p:cNvSpPr/>
            <p:nvPr/>
          </p:nvSpPr>
          <p:spPr>
            <a:xfrm>
              <a:off x="725214" y="1261241"/>
              <a:ext cx="180000" cy="180000"/>
            </a:xfrm>
            <a:prstGeom prst="rect">
              <a:avLst/>
            </a:prstGeom>
            <a:solidFill>
              <a:srgbClr val="FF9F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D118D32-8BD0-FC8F-9E25-F9E0F927021F}"/>
                </a:ext>
              </a:extLst>
            </p:cNvPr>
            <p:cNvSpPr/>
            <p:nvPr/>
          </p:nvSpPr>
          <p:spPr>
            <a:xfrm>
              <a:off x="725214" y="1441241"/>
              <a:ext cx="180000" cy="180000"/>
            </a:xfrm>
            <a:prstGeom prst="rect">
              <a:avLst/>
            </a:prstGeom>
            <a:solidFill>
              <a:srgbClr val="FF101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69568E-4E79-9921-A258-10D059246438}"/>
                </a:ext>
              </a:extLst>
            </p:cNvPr>
            <p:cNvSpPr/>
            <p:nvPr/>
          </p:nvSpPr>
          <p:spPr>
            <a:xfrm>
              <a:off x="725214" y="1617934"/>
              <a:ext cx="180000" cy="180000"/>
            </a:xfrm>
            <a:prstGeom prst="rect">
              <a:avLst/>
            </a:prstGeom>
            <a:solidFill>
              <a:srgbClr val="CC01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877E56-8F2A-6CC4-82F8-7B2FC028257F}"/>
                </a:ext>
              </a:extLst>
            </p:cNvPr>
            <p:cNvSpPr/>
            <p:nvPr/>
          </p:nvSpPr>
          <p:spPr>
            <a:xfrm>
              <a:off x="725214" y="1797934"/>
              <a:ext cx="180000" cy="180000"/>
            </a:xfrm>
            <a:prstGeom prst="rect">
              <a:avLst/>
            </a:prstGeom>
            <a:solidFill>
              <a:srgbClr val="6F000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82FE92-0AA9-0678-3DA6-DE9803B310A4}"/>
                </a:ext>
              </a:extLst>
            </p:cNvPr>
            <p:cNvSpPr/>
            <p:nvPr/>
          </p:nvSpPr>
          <p:spPr>
            <a:xfrm>
              <a:off x="725214" y="1084548"/>
              <a:ext cx="180000" cy="180000"/>
            </a:xfrm>
            <a:prstGeom prst="rect">
              <a:avLst/>
            </a:prstGeom>
            <a:solidFill>
              <a:srgbClr val="FFD4C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56C398-CC04-B89F-DE14-4720BEDBE28F}"/>
                </a:ext>
              </a:extLst>
            </p:cNvPr>
            <p:cNvSpPr txBox="1"/>
            <p:nvPr/>
          </p:nvSpPr>
          <p:spPr>
            <a:xfrm>
              <a:off x="900514" y="1036830"/>
              <a:ext cx="7854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Unburnt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2FCD1F-42B1-4213-3BE0-1BB975AB2BDA}"/>
                </a:ext>
              </a:extLst>
            </p:cNvPr>
            <p:cNvSpPr txBox="1"/>
            <p:nvPr/>
          </p:nvSpPr>
          <p:spPr>
            <a:xfrm>
              <a:off x="900514" y="1742018"/>
              <a:ext cx="501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1076EC-CEF7-8640-DCDA-0CE7B5A823D3}"/>
                </a:ext>
              </a:extLst>
            </p:cNvPr>
            <p:cNvSpPr txBox="1"/>
            <p:nvPr/>
          </p:nvSpPr>
          <p:spPr>
            <a:xfrm>
              <a:off x="1151297" y="1397129"/>
              <a:ext cx="10764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Fire Severity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C723533-F8C6-DB6B-8ADD-AD705E6DA09B}"/>
              </a:ext>
            </a:extLst>
          </p:cNvPr>
          <p:cNvSpPr/>
          <p:nvPr/>
        </p:nvSpPr>
        <p:spPr>
          <a:xfrm>
            <a:off x="9574574" y="4869635"/>
            <a:ext cx="180000" cy="180000"/>
          </a:xfrm>
          <a:prstGeom prst="rect">
            <a:avLst/>
          </a:prstGeom>
          <a:solidFill>
            <a:srgbClr val="007A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6F90EB-A2AB-D5AE-14BD-4300ED6F62EC}"/>
              </a:ext>
            </a:extLst>
          </p:cNvPr>
          <p:cNvSpPr txBox="1"/>
          <p:nvPr/>
        </p:nvSpPr>
        <p:spPr>
          <a:xfrm>
            <a:off x="9773411" y="4834294"/>
            <a:ext cx="10764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Peatlands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27F1D9-DE1A-2357-CEDD-CD84A3D561BD}"/>
              </a:ext>
            </a:extLst>
          </p:cNvPr>
          <p:cNvSpPr txBox="1"/>
          <p:nvPr/>
        </p:nvSpPr>
        <p:spPr>
          <a:xfrm>
            <a:off x="9458919" y="4579512"/>
            <a:ext cx="10764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67078D-AFC4-74FD-6B49-F9CEC0C87C96}"/>
              </a:ext>
            </a:extLst>
          </p:cNvPr>
          <p:cNvSpPr txBox="1"/>
          <p:nvPr/>
        </p:nvSpPr>
        <p:spPr>
          <a:xfrm>
            <a:off x="2596054" y="567559"/>
            <a:ext cx="34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9C8769-07EA-F32D-17E1-53BD5AA96CB0}"/>
              </a:ext>
            </a:extLst>
          </p:cNvPr>
          <p:cNvSpPr txBox="1"/>
          <p:nvPr/>
        </p:nvSpPr>
        <p:spPr>
          <a:xfrm>
            <a:off x="4292954" y="563774"/>
            <a:ext cx="34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1CD4CD-FB9D-03D5-72C2-1243B734E47C}"/>
              </a:ext>
            </a:extLst>
          </p:cNvPr>
          <p:cNvSpPr txBox="1"/>
          <p:nvPr/>
        </p:nvSpPr>
        <p:spPr>
          <a:xfrm>
            <a:off x="5989854" y="563774"/>
            <a:ext cx="34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FC1AB5-28BC-7D32-1A1D-73A11F4F8621}"/>
              </a:ext>
            </a:extLst>
          </p:cNvPr>
          <p:cNvSpPr txBox="1"/>
          <p:nvPr/>
        </p:nvSpPr>
        <p:spPr>
          <a:xfrm>
            <a:off x="7685862" y="563774"/>
            <a:ext cx="34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9744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132</TotalTime>
  <Words>10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GEARY</dc:creator>
  <cp:lastModifiedBy>Billy Geary</cp:lastModifiedBy>
  <cp:revision>2</cp:revision>
  <dcterms:created xsi:type="dcterms:W3CDTF">2023-10-08T10:56:43Z</dcterms:created>
  <dcterms:modified xsi:type="dcterms:W3CDTF">2023-12-21T23:39:41Z</dcterms:modified>
</cp:coreProperties>
</file>