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/>
    <p:restoredTop sz="96569"/>
  </p:normalViewPr>
  <p:slideViewPr>
    <p:cSldViewPr snapToGrid="0">
      <p:cViewPr>
        <p:scale>
          <a:sx n="400" d="100"/>
          <a:sy n="400" d="100"/>
        </p:scale>
        <p:origin x="-7984" y="-5456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A1FA-0D37-0C43-9400-C1F6DABFF92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429FD-50D6-AE44-A88B-5C13F8CA3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429FD-50D6-AE44-A88B-5C13F8CA3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AF62-DD50-79C2-152B-5AA534F8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1A26F-A4B4-F1A5-C026-66B8E97F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BBA3-3BD8-2330-6B9D-587DBF4F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775B-DED3-91F7-EDF8-84E9689A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BB78C-6017-DE24-F199-7BF45BAA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2947-2FC4-1AC3-5307-F0FA4B3C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2C1F9-A852-2768-7C15-4A41C51D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DCEF-C693-AD40-74CD-FBE432C4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E2D0-F672-8D01-2D22-59B19E45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C1CF-E31B-E0F6-9AAA-4E8EC0EA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8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B2802-B175-16BD-3CC8-BCCC0A8E3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01CD6-2D41-4468-449D-E83A3C79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D4A8-2F11-E737-8FC2-021FF1DD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5E7A-518E-505B-9EBF-B095B45D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139D-3593-4F3C-689F-531FD3E2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21BB-89CC-CE5C-68DA-6A25F226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4C42-3F16-6CBE-721F-384345E6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F3B1-1DF6-C73B-ADDD-AB533BAD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925F-E0AD-D51A-936B-A2053060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DD8B-CD6B-4F07-F6DE-17E7F236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473F-82CD-7381-67A9-AF267D86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77B4-DE47-6705-C4EF-1BD3B03AD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ED4F-37EC-ADB6-4CAA-B03308B2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D091-5DD8-1FAF-DF46-17AD66C8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29F2-E944-CAD7-9CC9-9BDFD927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1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ED8D-1611-D994-D714-08D135A2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5C2E-2155-A535-0852-0B86EA432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DA040-61F7-1677-9F6E-EC5FD8D6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EC44-0792-0321-1B60-77CB8D80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5C5B-0005-B80E-7334-4FDB62D4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1A72A-9521-85C6-F6B2-26EFCA69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5E4A-B4D6-D105-FAE1-F7169119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3CABE-AB93-2B0D-2A6F-0CFDF1A8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AAD8B-E67B-13B8-147E-982F0A53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AB40E-652D-1D81-0A4E-07C4931C6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94540-28DA-32E5-4587-2ABFD42C6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4D0-CF5A-3793-DFFB-E53A052E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697C4-10AD-08C0-7959-DA2F5679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196E7-D2B5-A9CE-1799-E65EB65C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E700-22A8-4635-5D2E-FC3E4AB2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AC90-C7CD-7D8A-0A37-A0A4BA7A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7F22F-7134-E87E-558E-94F636CA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7516C-9B70-464E-5E44-A5FFBF34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4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1DA13-B5D3-ED93-C91A-21ADD22E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8648E-D1AB-6614-9AB8-621B7D2D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F726-BCE8-8CDD-46B6-2250DDC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E155-0688-F774-85EB-2AC5CFDF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BA8E-4A43-5F32-30BD-4DF79827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903A0-A113-E4DE-8B3E-41BF85497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17C3-4664-A0F7-0B73-8FBEE449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AD634-89F2-E0A1-2954-A0A15361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65A4D-8855-E84B-47F6-5EE141CF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C714-3816-2209-0D73-8A0903F5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99420-C2A6-7E03-48EC-7F07C3993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62E9-FAD8-F9E2-C2D5-BB222905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8218D-320E-9381-1CFF-95FB1F3C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838F-B73A-3B70-2945-383652E2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25442-99A3-C3D3-C086-BFF0B38C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2DB4E-716A-F75C-9479-8F80A4BD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3CDF-C5F5-E50F-8424-A73FC3F3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E536-6CBC-8797-5D01-18DE5DA4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0C6C-543C-6F46-9B96-B0C9268B4A0F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A347-9492-9E97-7242-DF16A4F28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96B8-CE0D-E934-66A6-BCAF6E970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BFFF-CDE8-0F4C-9670-7E62C992B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7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047535-837B-CC54-D17B-45132D8CE7EB}"/>
              </a:ext>
            </a:extLst>
          </p:cNvPr>
          <p:cNvSpPr/>
          <p:nvPr/>
        </p:nvSpPr>
        <p:spPr>
          <a:xfrm>
            <a:off x="3229165" y="273540"/>
            <a:ext cx="2635044" cy="214343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1. Species survey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7DA6550-7D0D-8B8D-DEDB-F8027A2B7F33}"/>
              </a:ext>
            </a:extLst>
          </p:cNvPr>
          <p:cNvSpPr/>
          <p:nvPr/>
        </p:nvSpPr>
        <p:spPr>
          <a:xfrm>
            <a:off x="3229165" y="2481141"/>
            <a:ext cx="2635044" cy="169136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 Generate management scenarios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D08DAD-2797-C1A5-F3CB-885A6EBACEDD}"/>
              </a:ext>
            </a:extLst>
          </p:cNvPr>
          <p:cNvSpPr/>
          <p:nvPr/>
        </p:nvSpPr>
        <p:spPr>
          <a:xfrm>
            <a:off x="5971243" y="2480892"/>
            <a:ext cx="2635044" cy="169136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 Predict species’ abundances to scenarios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904385-8C67-88DC-4976-9246043BDF02}"/>
              </a:ext>
            </a:extLst>
          </p:cNvPr>
          <p:cNvSpPr/>
          <p:nvPr/>
        </p:nvSpPr>
        <p:spPr>
          <a:xfrm>
            <a:off x="3229166" y="4238691"/>
            <a:ext cx="1767464" cy="222209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5. Decide on objective and targets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35451B-F979-301B-362E-53352810F4D7}"/>
              </a:ext>
            </a:extLst>
          </p:cNvPr>
          <p:cNvSpPr/>
          <p:nvPr/>
        </p:nvSpPr>
        <p:spPr>
          <a:xfrm>
            <a:off x="5044622" y="4239147"/>
            <a:ext cx="1743183" cy="222209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6. Run prioritizations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DBDC5-5AEA-1325-07CB-769F325785EB}"/>
              </a:ext>
            </a:extLst>
          </p:cNvPr>
          <p:cNvSpPr/>
          <p:nvPr/>
        </p:nvSpPr>
        <p:spPr>
          <a:xfrm>
            <a:off x="6835799" y="4238499"/>
            <a:ext cx="1783188" cy="2222095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7. Compare solutions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4A7EBD-17A7-C95A-8F44-901200258926}"/>
              </a:ext>
            </a:extLst>
          </p:cNvPr>
          <p:cNvSpPr/>
          <p:nvPr/>
        </p:nvSpPr>
        <p:spPr>
          <a:xfrm>
            <a:off x="5973091" y="273155"/>
            <a:ext cx="2635044" cy="214343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2. Estimate abundance relationships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0863CF-BEFC-234C-CC6C-BBC5C4F2D7D8}"/>
              </a:ext>
            </a:extLst>
          </p:cNvPr>
          <p:cNvGrpSpPr/>
          <p:nvPr/>
        </p:nvGrpSpPr>
        <p:grpSpPr>
          <a:xfrm>
            <a:off x="6315745" y="974305"/>
            <a:ext cx="2054665" cy="1403194"/>
            <a:chOff x="7877891" y="186813"/>
            <a:chExt cx="2012130" cy="118845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24C639C-DD19-4BE0-5E41-837522F38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1613" y="186813"/>
              <a:ext cx="0" cy="973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D5CFA0-F677-D487-548E-0EC0CA6FF6EA}"/>
                </a:ext>
              </a:extLst>
            </p:cNvPr>
            <p:cNvCxnSpPr>
              <a:cxnSpLocks/>
            </p:cNvCxnSpPr>
            <p:nvPr/>
          </p:nvCxnSpPr>
          <p:spPr>
            <a:xfrm>
              <a:off x="8111613" y="1160206"/>
              <a:ext cx="1361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662D04-4415-FC43-2B7C-7B18AF1D73D4}"/>
                </a:ext>
              </a:extLst>
            </p:cNvPr>
            <p:cNvSpPr txBox="1"/>
            <p:nvPr/>
          </p:nvSpPr>
          <p:spPr>
            <a:xfrm>
              <a:off x="8243121" y="1160206"/>
              <a:ext cx="1098753" cy="21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Time since fire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68FED0-BFF0-2ED3-AB2D-9C90D0F33170}"/>
                </a:ext>
              </a:extLst>
            </p:cNvPr>
            <p:cNvSpPr txBox="1"/>
            <p:nvPr/>
          </p:nvSpPr>
          <p:spPr>
            <a:xfrm rot="16200000">
              <a:off x="7490944" y="585483"/>
              <a:ext cx="1022554" cy="248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Abundance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47452F-6A89-E11C-E0E2-EC2424B12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4740" y="452284"/>
              <a:ext cx="1009035" cy="3244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53D03-47CD-636D-95AD-79FDD2F67EB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40" y="898597"/>
              <a:ext cx="1085234" cy="11798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C3E5A8-C37C-DA35-322B-1EA8B6DC754E}"/>
                </a:ext>
              </a:extLst>
            </p:cNvPr>
            <p:cNvSpPr txBox="1"/>
            <p:nvPr/>
          </p:nvSpPr>
          <p:spPr>
            <a:xfrm>
              <a:off x="8853831" y="238574"/>
              <a:ext cx="1009035" cy="21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Fox Baiting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18CB9A-581F-8ECC-86E0-83A7EA499629}"/>
                </a:ext>
              </a:extLst>
            </p:cNvPr>
            <p:cNvSpPr txBox="1"/>
            <p:nvPr/>
          </p:nvSpPr>
          <p:spPr>
            <a:xfrm>
              <a:off x="8989769" y="652590"/>
              <a:ext cx="900252" cy="351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No </a:t>
              </a:r>
            </a:p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Fox Baiting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1C5AA29-80A2-AE08-25DA-4C8876DA0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2" r="24864"/>
          <a:stretch/>
        </p:blipFill>
        <p:spPr>
          <a:xfrm>
            <a:off x="4019816" y="756567"/>
            <a:ext cx="1233810" cy="13233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DB5F450-0C20-1659-12B5-7F5369398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81" y="5020615"/>
            <a:ext cx="1282833" cy="139492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6834A2A-F23A-5B45-13AC-DFFF5896E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447" y="3173040"/>
            <a:ext cx="1278379" cy="4941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44CC87E-705C-EB41-B357-7493A5EFC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643" y="3164439"/>
            <a:ext cx="1278378" cy="494163"/>
          </a:xfrm>
          <a:prstGeom prst="rect">
            <a:avLst/>
          </a:prstGeom>
        </p:spPr>
      </p:pic>
      <p:pic>
        <p:nvPicPr>
          <p:cNvPr id="47" name="Picture 4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DA6CCF3-8B93-B060-4115-B68C6A063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340" y="3706443"/>
            <a:ext cx="759639" cy="323440"/>
          </a:xfrm>
          <a:prstGeom prst="rect">
            <a:avLst/>
          </a:prstGeom>
        </p:spPr>
      </p:pic>
      <p:pic>
        <p:nvPicPr>
          <p:cNvPr id="50" name="Graphic 49" descr="Fire with solid fill">
            <a:extLst>
              <a:ext uri="{FF2B5EF4-FFF2-40B4-BE49-F238E27FC236}">
                <a16:creationId xmlns:a16="http://schemas.microsoft.com/office/drawing/2014/main" id="{BBF2C90C-46C3-8039-3505-C65D0EC3A5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7549" y="3622885"/>
            <a:ext cx="458365" cy="458365"/>
          </a:xfrm>
          <a:prstGeom prst="rect">
            <a:avLst/>
          </a:prstGeom>
        </p:spPr>
      </p:pic>
      <p:pic>
        <p:nvPicPr>
          <p:cNvPr id="52" name="Picture 10">
            <a:extLst>
              <a:ext uri="{FF2B5EF4-FFF2-40B4-BE49-F238E27FC236}">
                <a16:creationId xmlns:a16="http://schemas.microsoft.com/office/drawing/2014/main" id="{162E8BE2-2221-8A11-4AF8-40FE100C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7575" y="1708969"/>
            <a:ext cx="917632" cy="35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287C66B4-65B1-A037-B76C-90A370A7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6546" y="798917"/>
            <a:ext cx="808307" cy="4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6E26F299-BA76-0AA9-000C-24D0E905A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99796" y="798917"/>
            <a:ext cx="701550" cy="35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rmecobius fasciatus fasciatus by Sarah Werning (CC BY 3.0)">
            <a:extLst>
              <a:ext uri="{FF2B5EF4-FFF2-40B4-BE49-F238E27FC236}">
                <a16:creationId xmlns:a16="http://schemas.microsoft.com/office/drawing/2014/main" id="{6C1CD959-BA52-0215-11DD-3814844E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13" y="2031039"/>
            <a:ext cx="910135" cy="32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56">
            <a:extLst>
              <a:ext uri="{FF2B5EF4-FFF2-40B4-BE49-F238E27FC236}">
                <a16:creationId xmlns:a16="http://schemas.microsoft.com/office/drawing/2014/main" id="{74665A3A-52D8-4693-2D0B-324079BC8C5D}"/>
              </a:ext>
            </a:extLst>
          </p:cNvPr>
          <p:cNvSpPr/>
          <p:nvPr/>
        </p:nvSpPr>
        <p:spPr>
          <a:xfrm>
            <a:off x="6063806" y="3223075"/>
            <a:ext cx="981203" cy="463981"/>
          </a:xfrm>
          <a:custGeom>
            <a:avLst/>
            <a:gdLst>
              <a:gd name="connsiteX0" fmla="*/ 0 w 665825"/>
              <a:gd name="connsiteY0" fmla="*/ 603770 h 603770"/>
              <a:gd name="connsiteX1" fmla="*/ 310718 w 665825"/>
              <a:gd name="connsiteY1" fmla="*/ 89 h 603770"/>
              <a:gd name="connsiteX2" fmla="*/ 665825 w 665825"/>
              <a:gd name="connsiteY2" fmla="*/ 568259 h 603770"/>
              <a:gd name="connsiteX0" fmla="*/ 0 w 665825"/>
              <a:gd name="connsiteY0" fmla="*/ 603736 h 603736"/>
              <a:gd name="connsiteX1" fmla="*/ 310718 w 665825"/>
              <a:gd name="connsiteY1" fmla="*/ 55 h 603736"/>
              <a:gd name="connsiteX2" fmla="*/ 665825 w 665825"/>
              <a:gd name="connsiteY2" fmla="*/ 568225 h 603736"/>
              <a:gd name="connsiteX0" fmla="*/ 0 w 674702"/>
              <a:gd name="connsiteY0" fmla="*/ 603681 h 603681"/>
              <a:gd name="connsiteX1" fmla="*/ 310718 w 674702"/>
              <a:gd name="connsiteY1" fmla="*/ 0 h 603681"/>
              <a:gd name="connsiteX2" fmla="*/ 674702 w 674702"/>
              <a:gd name="connsiteY2" fmla="*/ 603681 h 603681"/>
              <a:gd name="connsiteX0" fmla="*/ 0 w 674702"/>
              <a:gd name="connsiteY0" fmla="*/ 603681 h 603681"/>
              <a:gd name="connsiteX1" fmla="*/ 310718 w 674702"/>
              <a:gd name="connsiteY1" fmla="*/ 0 h 603681"/>
              <a:gd name="connsiteX2" fmla="*/ 674702 w 674702"/>
              <a:gd name="connsiteY2" fmla="*/ 603681 h 603681"/>
              <a:gd name="connsiteX0" fmla="*/ 0 w 674702"/>
              <a:gd name="connsiteY0" fmla="*/ 603681 h 603681"/>
              <a:gd name="connsiteX1" fmla="*/ 345643 w 674702"/>
              <a:gd name="connsiteY1" fmla="*/ 0 h 603681"/>
              <a:gd name="connsiteX2" fmla="*/ 674702 w 674702"/>
              <a:gd name="connsiteY2" fmla="*/ 603681 h 603681"/>
              <a:gd name="connsiteX0" fmla="*/ 0 w 700102"/>
              <a:gd name="connsiteY0" fmla="*/ 603718 h 635468"/>
              <a:gd name="connsiteX1" fmla="*/ 345643 w 700102"/>
              <a:gd name="connsiteY1" fmla="*/ 37 h 635468"/>
              <a:gd name="connsiteX2" fmla="*/ 700102 w 700102"/>
              <a:gd name="connsiteY2" fmla="*/ 635468 h 635468"/>
              <a:gd name="connsiteX0" fmla="*/ 0 w 696927"/>
              <a:gd name="connsiteY0" fmla="*/ 635431 h 635431"/>
              <a:gd name="connsiteX1" fmla="*/ 342468 w 696927"/>
              <a:gd name="connsiteY1" fmla="*/ 0 h 635431"/>
              <a:gd name="connsiteX2" fmla="*/ 696927 w 696927"/>
              <a:gd name="connsiteY2" fmla="*/ 635431 h 635431"/>
              <a:gd name="connsiteX0" fmla="*/ 0 w 696927"/>
              <a:gd name="connsiteY0" fmla="*/ 635436 h 648136"/>
              <a:gd name="connsiteX1" fmla="*/ 342468 w 696927"/>
              <a:gd name="connsiteY1" fmla="*/ 5 h 648136"/>
              <a:gd name="connsiteX2" fmla="*/ 696927 w 696927"/>
              <a:gd name="connsiteY2" fmla="*/ 648136 h 648136"/>
              <a:gd name="connsiteX0" fmla="*/ 0 w 696927"/>
              <a:gd name="connsiteY0" fmla="*/ 648131 h 648131"/>
              <a:gd name="connsiteX1" fmla="*/ 342468 w 696927"/>
              <a:gd name="connsiteY1" fmla="*/ 0 h 648131"/>
              <a:gd name="connsiteX2" fmla="*/ 696927 w 696927"/>
              <a:gd name="connsiteY2" fmla="*/ 648131 h 648131"/>
              <a:gd name="connsiteX0" fmla="*/ 0 w 696927"/>
              <a:gd name="connsiteY0" fmla="*/ 648131 h 648131"/>
              <a:gd name="connsiteX1" fmla="*/ 342468 w 696927"/>
              <a:gd name="connsiteY1" fmla="*/ 0 h 648131"/>
              <a:gd name="connsiteX2" fmla="*/ 696927 w 696927"/>
              <a:gd name="connsiteY2" fmla="*/ 648131 h 648131"/>
              <a:gd name="connsiteX0" fmla="*/ 0 w 696927"/>
              <a:gd name="connsiteY0" fmla="*/ 463981 h 463981"/>
              <a:gd name="connsiteX1" fmla="*/ 346978 w 696927"/>
              <a:gd name="connsiteY1" fmla="*/ 0 h 463981"/>
              <a:gd name="connsiteX2" fmla="*/ 696927 w 696927"/>
              <a:gd name="connsiteY2" fmla="*/ 463981 h 463981"/>
              <a:gd name="connsiteX0" fmla="*/ 0 w 696927"/>
              <a:gd name="connsiteY0" fmla="*/ 463981 h 463981"/>
              <a:gd name="connsiteX1" fmla="*/ 346978 w 696927"/>
              <a:gd name="connsiteY1" fmla="*/ 0 h 463981"/>
              <a:gd name="connsiteX2" fmla="*/ 696927 w 696927"/>
              <a:gd name="connsiteY2" fmla="*/ 463981 h 463981"/>
              <a:gd name="connsiteX0" fmla="*/ 0 w 696927"/>
              <a:gd name="connsiteY0" fmla="*/ 463981 h 463981"/>
              <a:gd name="connsiteX1" fmla="*/ 346978 w 696927"/>
              <a:gd name="connsiteY1" fmla="*/ 0 h 463981"/>
              <a:gd name="connsiteX2" fmla="*/ 696927 w 696927"/>
              <a:gd name="connsiteY2" fmla="*/ 463981 h 463981"/>
              <a:gd name="connsiteX0" fmla="*/ 0 w 696927"/>
              <a:gd name="connsiteY0" fmla="*/ 463981 h 463981"/>
              <a:gd name="connsiteX1" fmla="*/ 346978 w 696927"/>
              <a:gd name="connsiteY1" fmla="*/ 0 h 463981"/>
              <a:gd name="connsiteX2" fmla="*/ 696927 w 696927"/>
              <a:gd name="connsiteY2" fmla="*/ 463981 h 463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927" h="463981">
                <a:moveTo>
                  <a:pt x="0" y="463981"/>
                </a:moveTo>
                <a:cubicBezTo>
                  <a:pt x="241915" y="461946"/>
                  <a:pt x="230824" y="0"/>
                  <a:pt x="346978" y="0"/>
                </a:cubicBezTo>
                <a:cubicBezTo>
                  <a:pt x="463132" y="0"/>
                  <a:pt x="441836" y="458618"/>
                  <a:pt x="696927" y="46398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24BC453-51B2-CCCD-4BC9-EC71A35DF92F}"/>
              </a:ext>
            </a:extLst>
          </p:cNvPr>
          <p:cNvSpPr txBox="1"/>
          <p:nvPr/>
        </p:nvSpPr>
        <p:spPr>
          <a:xfrm>
            <a:off x="6190405" y="3727276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 draw from coefficient distributions x1000</a:t>
            </a:r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CB82EE3E-FC89-ED56-FA96-373048855004}"/>
              </a:ext>
            </a:extLst>
          </p:cNvPr>
          <p:cNvCxnSpPr/>
          <p:nvPr/>
        </p:nvCxnSpPr>
        <p:spPr>
          <a:xfrm>
            <a:off x="6629400" y="3552825"/>
            <a:ext cx="1063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>
            <a:extLst>
              <a:ext uri="{FF2B5EF4-FFF2-40B4-BE49-F238E27FC236}">
                <a16:creationId xmlns:a16="http://schemas.microsoft.com/office/drawing/2014/main" id="{A822F4AF-9B63-8CB1-49B4-0D0C5DA7A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22" y="1519593"/>
            <a:ext cx="693182" cy="44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8BB77C10-3CA3-2F30-C5C5-87182D78B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21" y="3103019"/>
            <a:ext cx="301189" cy="1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">
            <a:extLst>
              <a:ext uri="{FF2B5EF4-FFF2-40B4-BE49-F238E27FC236}">
                <a16:creationId xmlns:a16="http://schemas.microsoft.com/office/drawing/2014/main" id="{400E7F04-D1EB-E8D9-0BA1-E604399F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21" y="3255419"/>
            <a:ext cx="301189" cy="1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299CE0C6-2BDF-3681-F286-12CA4CC0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65" y="3279637"/>
            <a:ext cx="301189" cy="1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>
            <a:extLst>
              <a:ext uri="{FF2B5EF4-FFF2-40B4-BE49-F238E27FC236}">
                <a16:creationId xmlns:a16="http://schemas.microsoft.com/office/drawing/2014/main" id="{7B480343-D7A6-EC22-5F55-A6BC840D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338" y="3510945"/>
            <a:ext cx="301189" cy="1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7BED28AB-CA9D-D02D-DB03-D7FA80F89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71" y="3564328"/>
            <a:ext cx="301189" cy="1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E5BCF2DA-998F-9756-4907-726B4D29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086" y="3354141"/>
            <a:ext cx="301189" cy="1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64ECEEBB-F13D-F265-D348-0E76AE22725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1625"/>
          <a:stretch/>
        </p:blipFill>
        <p:spPr>
          <a:xfrm>
            <a:off x="6919518" y="4808429"/>
            <a:ext cx="1499221" cy="1537641"/>
          </a:xfrm>
          <a:prstGeom prst="rect">
            <a:avLst/>
          </a:prstGeom>
        </p:spPr>
      </p:pic>
      <p:pic>
        <p:nvPicPr>
          <p:cNvPr id="1040" name="Picture 4">
            <a:extLst>
              <a:ext uri="{FF2B5EF4-FFF2-40B4-BE49-F238E27FC236}">
                <a16:creationId xmlns:a16="http://schemas.microsoft.com/office/drawing/2014/main" id="{AE347300-3BA6-6EDB-3C95-C8C21D74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303" y="4904986"/>
            <a:ext cx="1159822" cy="13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7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54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GEARY</dc:creator>
  <cp:lastModifiedBy>WILLIAM GEARY</cp:lastModifiedBy>
  <cp:revision>2</cp:revision>
  <dcterms:created xsi:type="dcterms:W3CDTF">2023-03-04T00:49:05Z</dcterms:created>
  <dcterms:modified xsi:type="dcterms:W3CDTF">2023-03-26T03:14:24Z</dcterms:modified>
</cp:coreProperties>
</file>