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6312"/>
  </p:normalViewPr>
  <p:slideViewPr>
    <p:cSldViewPr snapToGrid="0">
      <p:cViewPr varScale="1">
        <p:scale>
          <a:sx n="140" d="100"/>
          <a:sy n="14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9028-CD15-D14A-95F9-AEF53AA3EE4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EC5A-1854-E94F-BFD6-8EAB13BF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E0309-C7CB-A891-0292-83085BA0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78" y="1131730"/>
            <a:ext cx="6501855" cy="4594542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E26FC0C8-D935-5654-A309-B50010FC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38" y="1"/>
            <a:ext cx="2806262" cy="14031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A58A36-C3A1-888A-DCCF-5F73F5C83FC3}"/>
              </a:ext>
            </a:extLst>
          </p:cNvPr>
          <p:cNvCxnSpPr/>
          <p:nvPr/>
        </p:nvCxnSpPr>
        <p:spPr>
          <a:xfrm flipH="1">
            <a:off x="6077609" y="1292774"/>
            <a:ext cx="641131" cy="7462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FCD4FFF2-EB9B-C132-0574-EF1B4E7F0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150" y="-1"/>
            <a:ext cx="2806263" cy="14031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87CC62-373D-0C0A-3C98-DD91548BFB3F}"/>
              </a:ext>
            </a:extLst>
          </p:cNvPr>
          <p:cNvCxnSpPr>
            <a:cxnSpLocks/>
          </p:cNvCxnSpPr>
          <p:nvPr/>
        </p:nvCxnSpPr>
        <p:spPr>
          <a:xfrm>
            <a:off x="5054586" y="1403132"/>
            <a:ext cx="0" cy="5412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C65FA7-C800-9116-BF39-AC6AD076C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52" y="-1"/>
            <a:ext cx="2806263" cy="140313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93A83C-C63D-FD7E-CB72-99A384BE259F}"/>
              </a:ext>
            </a:extLst>
          </p:cNvPr>
          <p:cNvCxnSpPr>
            <a:cxnSpLocks/>
          </p:cNvCxnSpPr>
          <p:nvPr/>
        </p:nvCxnSpPr>
        <p:spPr>
          <a:xfrm>
            <a:off x="3143358" y="1253516"/>
            <a:ext cx="408791" cy="8695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picture containing chart&#10;&#10;Description automatically generated">
            <a:extLst>
              <a:ext uri="{FF2B5EF4-FFF2-40B4-BE49-F238E27FC236}">
                <a16:creationId xmlns:a16="http://schemas.microsoft.com/office/drawing/2014/main" id="{CD61A57A-1066-57C5-8CC7-2175B8A1F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739" y="1403133"/>
            <a:ext cx="2806262" cy="140313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EB6FE6-31AC-3F87-6952-D394168B2C3C}"/>
              </a:ext>
            </a:extLst>
          </p:cNvPr>
          <p:cNvCxnSpPr>
            <a:cxnSpLocks/>
          </p:cNvCxnSpPr>
          <p:nvPr/>
        </p:nvCxnSpPr>
        <p:spPr>
          <a:xfrm flipH="1">
            <a:off x="5919954" y="2130037"/>
            <a:ext cx="759025" cy="1379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4F3EE8-00DA-16E6-0E2F-60AB9F914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739" y="2740574"/>
            <a:ext cx="2806262" cy="140313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DE12CE-28B2-4A56-D1A6-024D372221E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529552" y="3442140"/>
            <a:ext cx="189186" cy="2333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854035-7AB2-A7F7-3748-9F96AB905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9521" y="4143609"/>
            <a:ext cx="2806262" cy="140313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D9555C-4F34-A7B9-7F03-44E8C03770BD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654910" y="4376431"/>
            <a:ext cx="1084610" cy="4687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D907320-247D-D196-8119-C2A04859D0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6242" y="5481144"/>
            <a:ext cx="2806263" cy="140313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5FDC2B-DBE2-BAD2-393D-548B34CF16E0}"/>
              </a:ext>
            </a:extLst>
          </p:cNvPr>
          <p:cNvCxnSpPr>
            <a:cxnSpLocks/>
          </p:cNvCxnSpPr>
          <p:nvPr/>
        </p:nvCxnSpPr>
        <p:spPr>
          <a:xfrm flipH="1" flipV="1">
            <a:off x="5025082" y="5090248"/>
            <a:ext cx="288307" cy="3646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166D8E-1CBA-4EFB-B5F5-91EE064926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501" y="5481144"/>
            <a:ext cx="2806264" cy="140313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FF6365-3721-6ED5-34D2-1F9EEB1199FA}"/>
              </a:ext>
            </a:extLst>
          </p:cNvPr>
          <p:cNvCxnSpPr>
            <a:cxnSpLocks/>
          </p:cNvCxnSpPr>
          <p:nvPr/>
        </p:nvCxnSpPr>
        <p:spPr>
          <a:xfrm flipV="1">
            <a:off x="2363056" y="5008420"/>
            <a:ext cx="1714857" cy="4464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Bar chart&#10;&#10;Description automatically generated with low confidence">
            <a:extLst>
              <a:ext uri="{FF2B5EF4-FFF2-40B4-BE49-F238E27FC236}">
                <a16:creationId xmlns:a16="http://schemas.microsoft.com/office/drawing/2014/main" id="{3FFEBC2F-620B-E701-B07E-CD75702EEE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33" y="4016467"/>
            <a:ext cx="2806264" cy="140313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B0ED27-C407-613F-5BBB-35A8193DE280}"/>
              </a:ext>
            </a:extLst>
          </p:cNvPr>
          <p:cNvCxnSpPr>
            <a:cxnSpLocks/>
          </p:cNvCxnSpPr>
          <p:nvPr/>
        </p:nvCxnSpPr>
        <p:spPr>
          <a:xfrm flipV="1">
            <a:off x="3119025" y="3876690"/>
            <a:ext cx="1132068" cy="6579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F517A6-2171-8C0B-C708-3D986F9B2A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075" y="2675733"/>
            <a:ext cx="2763558" cy="138177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CCDE0A-F5B0-C922-23AA-9ED96C65505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108633" y="3115167"/>
            <a:ext cx="1267150" cy="2514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345CF0-E031-0C36-BF11-6BC70817E7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851" y="1345310"/>
            <a:ext cx="2798126" cy="1399063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90B735-E4B3-6D5A-9196-FA911AAF37D4}"/>
              </a:ext>
            </a:extLst>
          </p:cNvPr>
          <p:cNvCxnSpPr>
            <a:cxnSpLocks/>
          </p:cNvCxnSpPr>
          <p:nvPr/>
        </p:nvCxnSpPr>
        <p:spPr>
          <a:xfrm>
            <a:off x="3127197" y="2493883"/>
            <a:ext cx="759025" cy="3498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5B41E27D-A0B2-88D0-8187-74E38D07D3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6546" y="5653814"/>
            <a:ext cx="1236518" cy="113025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F47CDA3-0DAB-1E9B-D7BE-FB58AA843AE4}"/>
              </a:ext>
            </a:extLst>
          </p:cNvPr>
          <p:cNvSpPr txBox="1"/>
          <p:nvPr/>
        </p:nvSpPr>
        <p:spPr>
          <a:xfrm>
            <a:off x="6949098" y="5895777"/>
            <a:ext cx="116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 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B44C1-C5FE-15C4-549A-CFB54DD9786F}"/>
              </a:ext>
            </a:extLst>
          </p:cNvPr>
          <p:cNvSpPr txBox="1"/>
          <p:nvPr/>
        </p:nvSpPr>
        <p:spPr>
          <a:xfrm rot="5400000">
            <a:off x="9315191" y="563065"/>
            <a:ext cx="69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Balban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D5C74-B7B0-5066-FAA2-01A9146A67B4}"/>
              </a:ext>
            </a:extLst>
          </p:cNvPr>
          <p:cNvSpPr txBox="1"/>
          <p:nvPr/>
        </p:nvSpPr>
        <p:spPr>
          <a:xfrm rot="5400000">
            <a:off x="9262188" y="1900510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Boyicup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54B6E-1661-1710-DC5D-9ADA75BC5FE2}"/>
              </a:ext>
            </a:extLst>
          </p:cNvPr>
          <p:cNvSpPr txBox="1"/>
          <p:nvPr/>
        </p:nvSpPr>
        <p:spPr>
          <a:xfrm rot="5400000">
            <a:off x="9262187" y="3293092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Chariup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A6E7F-FEED-B9F3-70FC-AF3DA61C6E73}"/>
              </a:ext>
            </a:extLst>
          </p:cNvPr>
          <p:cNvSpPr txBox="1"/>
          <p:nvPr/>
        </p:nvSpPr>
        <p:spPr>
          <a:xfrm rot="5400000">
            <a:off x="9262186" y="4579534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Meribup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0CFD7-FFAE-DE98-C0C5-2391B1A2E9F3}"/>
              </a:ext>
            </a:extLst>
          </p:cNvPr>
          <p:cNvSpPr txBox="1"/>
          <p:nvPr/>
        </p:nvSpPr>
        <p:spPr>
          <a:xfrm rot="5400000">
            <a:off x="6338579" y="6041907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7CFE9-95BB-E7CA-151C-73C0D91805F8}"/>
              </a:ext>
            </a:extLst>
          </p:cNvPr>
          <p:cNvSpPr txBox="1"/>
          <p:nvPr/>
        </p:nvSpPr>
        <p:spPr>
          <a:xfrm rot="16200000">
            <a:off x="294475" y="6080441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Murtin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1F78C-F6EC-4410-F52A-4360CDAFD0AA}"/>
              </a:ext>
            </a:extLst>
          </p:cNvPr>
          <p:cNvSpPr txBox="1"/>
          <p:nvPr/>
        </p:nvSpPr>
        <p:spPr>
          <a:xfrm rot="16200000">
            <a:off x="-200545" y="4476393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Yeticup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BF50C-372F-10EF-EDB1-021057C70D14}"/>
              </a:ext>
            </a:extLst>
          </p:cNvPr>
          <p:cNvSpPr txBox="1"/>
          <p:nvPr/>
        </p:nvSpPr>
        <p:spPr>
          <a:xfrm rot="16200000">
            <a:off x="-204756" y="3228122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Yerramin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D01B9-2171-5B3D-1F74-986704088180}"/>
              </a:ext>
            </a:extLst>
          </p:cNvPr>
          <p:cNvSpPr txBox="1"/>
          <p:nvPr/>
        </p:nvSpPr>
        <p:spPr>
          <a:xfrm rot="16200000">
            <a:off x="-199229" y="1966198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Warrup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ADC79-609A-35CA-619C-0109591D7759}"/>
              </a:ext>
            </a:extLst>
          </p:cNvPr>
          <p:cNvSpPr txBox="1"/>
          <p:nvPr/>
        </p:nvSpPr>
        <p:spPr>
          <a:xfrm rot="16200000">
            <a:off x="-204756" y="563064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Dudijup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A5778-FD8B-B731-1BBA-ECD10068F7C8}"/>
              </a:ext>
            </a:extLst>
          </p:cNvPr>
          <p:cNvSpPr txBox="1"/>
          <p:nvPr/>
        </p:nvSpPr>
        <p:spPr>
          <a:xfrm rot="16200000">
            <a:off x="3013082" y="561519"/>
            <a:ext cx="80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Dwalgan</a:t>
            </a:r>
          </a:p>
        </p:txBody>
      </p:sp>
    </p:spTree>
    <p:extLst>
      <p:ext uri="{BB962C8B-B14F-4D97-AF65-F5344CB8AC3E}">
        <p14:creationId xmlns:p14="http://schemas.microsoft.com/office/powerpoint/2010/main" val="244494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14</Words>
  <Application>Microsoft Macintosh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4</cp:revision>
  <dcterms:created xsi:type="dcterms:W3CDTF">2023-02-27T23:07:44Z</dcterms:created>
  <dcterms:modified xsi:type="dcterms:W3CDTF">2023-02-28T00:05:53Z</dcterms:modified>
</cp:coreProperties>
</file>