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057E-026A-A34A-AE20-12A6C313EB2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A346-9202-9746-95C4-072C1DBB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429FD-50D6-AE44-A88B-5C13F8CA3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F928-52F6-F503-0F1C-856F5802B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6B75E-A925-F8EA-1885-057F8F33C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7D17-C290-796C-4FAC-F34D57A7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0BD9-70B9-A311-242F-42A4924F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E9AA-4697-3F50-9E31-4B14F28E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122-42DB-08BE-CFF4-D6E5A790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75AC6-0C9E-3D9B-9E41-9342DF29B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ADA9-4429-4716-0E6B-9BA1FC9E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479F-64B1-EC11-8996-83EE62B6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B00B-0C0F-2DC5-7879-8D9621B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ADE64-9E7B-7BFC-2CDF-073F7D49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3BBDB-7B45-79FD-FF83-A1CB3EEC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6C06-1F2D-5E3A-7E5C-D0D1D63D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EC22-E154-70AA-B787-AF27653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16FD-3310-19E8-60F6-F889A86E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15FC-7216-31AC-660B-9B45C2CC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6A5C-A0AD-9D50-EF97-D153E676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FBB3-5C62-24BD-3F6D-E42BC167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955F-53F3-99D6-FFB3-4DFC3A96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91D3-3A14-0667-5FF0-B4FEFCB5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B85B-08E4-55B1-0F91-90D060D6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7B5E-FE42-B339-FF4C-B4FA1F57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3B2-C452-DE48-D1B0-684FA744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D883-770A-01FA-D738-345D1319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BF09-7F47-03AF-40A9-950898E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3F0D-36B5-4244-8B0D-5C7ACDB4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194F-1087-9C40-1218-7DB307367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5976-E8D2-24F9-7B40-39D18086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AAAE-6B4E-1560-0B0D-05F33EA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EBE79-3817-53D8-8015-21FE328C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9536-60E4-01F2-A8CE-6821DD8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995F-657D-4F5C-F563-FCA4866C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A7637-95AE-191B-4C94-BC507086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66DE8-75E5-4DF2-62E0-3BBBE0A5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449C-D3F1-EE79-4AE0-D11B7533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CE7B0-E431-D900-3E87-D38F6BD2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67D84-38CD-D64D-E24B-888818E4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BE61E-E799-9237-AC24-F2BAC66A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6CF8-BC44-2A23-E158-FDCE6876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DEA4-A9D3-1B67-F4CE-EE037016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6EBD-8DA7-CA1F-991D-4EE4586A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57F4E-29FF-4C45-E3FC-E942EB63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C4545-59C7-2A63-E21C-158B0A9D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1FAB2-7085-BFEA-593D-219BD1D6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98A12-1BBA-DB95-51DA-15C1F7B7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1D52-8A7E-8811-F150-D87BB468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F367-ACFB-A0DA-5440-C197C51D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8031-ED36-884F-FD83-4F20EB64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758EE-44BA-5BC5-3B68-BE561FCD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8E67-DCD3-181B-DCB6-379B79A7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3B8B-6580-0683-6FA1-D9706F14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66B10-60F8-12F0-87B7-BCADB190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CE9-CC76-88AE-359D-7E7CA95B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2B703-25CF-2493-4E5E-2FC00B43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AF82-3A8E-2566-330C-3C6CE9BF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4E45-C3F1-46CE-FEF0-42E58B46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C1C7-7C66-9398-C7B8-300E4F94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95A43-E99A-C8C1-7591-885D1A32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CCF6B-6DE7-D381-DCDC-4DC0BB76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F9E4-1CCE-C450-5273-3A2F2152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54D5-3C98-7609-7067-819E22272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441C-5D61-2041-BA0A-61B6AC50879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F11E-9427-1080-32EA-6053A33BE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701E-C14A-4760-7030-84BD6D2B3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594C-9A31-8545-8E68-6D8DC16E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BE07FC-FAB7-1817-5AE7-47473F49E370}"/>
              </a:ext>
            </a:extLst>
          </p:cNvPr>
          <p:cNvGrpSpPr/>
          <p:nvPr/>
        </p:nvGrpSpPr>
        <p:grpSpPr>
          <a:xfrm>
            <a:off x="5417278" y="2658379"/>
            <a:ext cx="2295267" cy="1307690"/>
            <a:chOff x="5619701" y="5406476"/>
            <a:chExt cx="2295267" cy="1307690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E8721829-250E-049F-1E1B-0265C83361FA}"/>
                </a:ext>
              </a:extLst>
            </p:cNvPr>
            <p:cNvSpPr/>
            <p:nvPr/>
          </p:nvSpPr>
          <p:spPr>
            <a:xfrm>
              <a:off x="6038165" y="5406476"/>
              <a:ext cx="1417851" cy="1307690"/>
            </a:xfrm>
            <a:prstGeom prst="blockArc">
              <a:avLst>
                <a:gd name="adj1" fmla="val 10108589"/>
                <a:gd name="adj2" fmla="val 681458"/>
                <a:gd name="adj3" fmla="val 20633"/>
              </a:avLst>
            </a:prstGeom>
            <a:gradFill flip="none"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3F99A4-5ED1-7BA7-4758-D5560EB12464}"/>
                </a:ext>
              </a:extLst>
            </p:cNvPr>
            <p:cNvSpPr txBox="1"/>
            <p:nvPr/>
          </p:nvSpPr>
          <p:spPr>
            <a:xfrm>
              <a:off x="7428288" y="5932828"/>
              <a:ext cx="4866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A91C14-9B01-DA45-4CC4-717AD409D166}"/>
                </a:ext>
              </a:extLst>
            </p:cNvPr>
            <p:cNvSpPr txBox="1"/>
            <p:nvPr/>
          </p:nvSpPr>
          <p:spPr>
            <a:xfrm>
              <a:off x="5619701" y="5931999"/>
              <a:ext cx="4866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D779A6-571A-185F-17A2-7224407B0675}"/>
                </a:ext>
              </a:extLst>
            </p:cNvPr>
            <p:cNvGrpSpPr/>
            <p:nvPr/>
          </p:nvGrpSpPr>
          <p:grpSpPr>
            <a:xfrm rot="2098975">
              <a:off x="6778719" y="5623640"/>
              <a:ext cx="157316" cy="485105"/>
              <a:chOff x="8141110" y="5633884"/>
              <a:chExt cx="157316" cy="485105"/>
            </a:xfrm>
          </p:grpSpPr>
          <p:sp>
            <p:nvSpPr>
              <p:cNvPr id="7" name="Extract 6">
                <a:extLst>
                  <a:ext uri="{FF2B5EF4-FFF2-40B4-BE49-F238E27FC236}">
                    <a16:creationId xmlns:a16="http://schemas.microsoft.com/office/drawing/2014/main" id="{2F128295-242B-B717-5A77-E8A4EDA39A42}"/>
                  </a:ext>
                </a:extLst>
              </p:cNvPr>
              <p:cNvSpPr/>
              <p:nvPr/>
            </p:nvSpPr>
            <p:spPr>
              <a:xfrm>
                <a:off x="8141110" y="5633884"/>
                <a:ext cx="157316" cy="394152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F92949-B097-DE44-BDDD-2A20433B6557}"/>
                  </a:ext>
                </a:extLst>
              </p:cNvPr>
              <p:cNvSpPr/>
              <p:nvPr/>
            </p:nvSpPr>
            <p:spPr>
              <a:xfrm>
                <a:off x="8141110" y="5961110"/>
                <a:ext cx="157316" cy="15787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16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1</cp:revision>
  <dcterms:created xsi:type="dcterms:W3CDTF">2023-03-26T03:13:50Z</dcterms:created>
  <dcterms:modified xsi:type="dcterms:W3CDTF">2023-03-26T03:14:08Z</dcterms:modified>
</cp:coreProperties>
</file>