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71F-DAED-43A4-B192-23095D21104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EB21-CA85-4E14-893C-47340FB778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71F-DAED-43A4-B192-23095D21104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EB21-CA85-4E14-893C-47340FB778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71F-DAED-43A4-B192-23095D21104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EB21-CA85-4E14-893C-47340FB778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71F-DAED-43A4-B192-23095D21104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EB21-CA85-4E14-893C-47340FB778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71F-DAED-43A4-B192-23095D21104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EB21-CA85-4E14-893C-47340FB778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71F-DAED-43A4-B192-23095D21104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EB21-CA85-4E14-893C-47340FB778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71F-DAED-43A4-B192-23095D21104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EB21-CA85-4E14-893C-47340FB778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71F-DAED-43A4-B192-23095D21104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EB21-CA85-4E14-893C-47340FB778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71F-DAED-43A4-B192-23095D21104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EB21-CA85-4E14-893C-47340FB778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71F-DAED-43A4-B192-23095D21104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EB21-CA85-4E14-893C-47340FB778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71F-DAED-43A4-B192-23095D21104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4FEB21-CA85-4E14-893C-47340FB778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84FEB21-CA85-4E14-893C-47340FB778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723271F-DAED-43A4-B192-23095D211048}" type="datetimeFigureOut">
              <a:rPr lang="ko-KR" altLang="en-US" smtClean="0"/>
              <a:t>2021-11-03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개선된 요구사항 목록 및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구현한 </a:t>
            </a:r>
            <a:r>
              <a:rPr lang="en-US" altLang="ko-KR" sz="3600" dirty="0" smtClean="0"/>
              <a:t>Source</a:t>
            </a:r>
            <a:r>
              <a:rPr lang="ko-KR" altLang="en-US" sz="3600" dirty="0" smtClean="0"/>
              <a:t>와 실행 화면 </a:t>
            </a:r>
            <a:r>
              <a:rPr lang="ko-KR" altLang="en-US" sz="3600" dirty="0" err="1" smtClean="0"/>
              <a:t>캡처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반</a:t>
            </a:r>
            <a:r>
              <a:rPr lang="en-US" altLang="ko-KR" dirty="0" smtClean="0"/>
              <a:t>_</a:t>
            </a:r>
            <a:r>
              <a:rPr lang="en-US" altLang="ko-KR" dirty="0" smtClean="0"/>
              <a:t>11</a:t>
            </a:r>
            <a:r>
              <a:rPr lang="ko-KR" altLang="en-US" dirty="0" smtClean="0"/>
              <a:t>조</a:t>
            </a:r>
            <a:r>
              <a:rPr lang="en-US" altLang="ko-KR" dirty="0" smtClean="0"/>
              <a:t>_</a:t>
            </a:r>
            <a:r>
              <a:rPr lang="ko-KR" altLang="en-US" dirty="0" smtClean="0"/>
              <a:t>김기현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배지환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9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회원정보수정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019" y="1600200"/>
            <a:ext cx="71963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1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동별</a:t>
            </a:r>
            <a:r>
              <a:rPr lang="ko-KR" altLang="en-US" dirty="0" smtClean="0"/>
              <a:t>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58" y="1600200"/>
            <a:ext cx="676788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아파트별</a:t>
            </a:r>
            <a:r>
              <a:rPr lang="ko-KR" altLang="en-US" dirty="0" smtClean="0"/>
              <a:t> 검색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58" y="1600200"/>
            <a:ext cx="633768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9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아파트별</a:t>
            </a:r>
            <a:r>
              <a:rPr lang="ko-KR" altLang="en-US" dirty="0" smtClean="0"/>
              <a:t> </a:t>
            </a:r>
            <a:r>
              <a:rPr lang="ko-KR" altLang="en-US" dirty="0" smtClean="0"/>
              <a:t>검색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09" y="1600200"/>
            <a:ext cx="727038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9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2831" y="1600200"/>
            <a:ext cx="594873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62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402220"/>
            <a:ext cx="7620000" cy="319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4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9184"/>
            <a:ext cx="7620000" cy="428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34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0449"/>
            <a:ext cx="7620000" cy="41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0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회원탈퇴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9184"/>
            <a:ext cx="7620000" cy="428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1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</TotalTime>
  <Words>28</Words>
  <Application>Microsoft Office PowerPoint</Application>
  <PresentationFormat>화면 슬라이드 쇼(4:3)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근접</vt:lpstr>
      <vt:lpstr>개선된 요구사항 목록 및 구현한 Source와 실행 화면 캡처</vt:lpstr>
      <vt:lpstr>동별 검색</vt:lpstr>
      <vt:lpstr>아파트별 검색1</vt:lpstr>
      <vt:lpstr>아파트별 검색2</vt:lpstr>
      <vt:lpstr>회원가입</vt:lpstr>
      <vt:lpstr>로그인</vt:lpstr>
      <vt:lpstr>로그인 화면</vt:lpstr>
      <vt:lpstr>로그아웃</vt:lpstr>
      <vt:lpstr>회원탈퇴</vt:lpstr>
      <vt:lpstr>회원정보수정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BJH</dc:creator>
  <cp:lastModifiedBy>BJH</cp:lastModifiedBy>
  <cp:revision>9</cp:revision>
  <dcterms:created xsi:type="dcterms:W3CDTF">2021-10-15T14:05:38Z</dcterms:created>
  <dcterms:modified xsi:type="dcterms:W3CDTF">2021-11-03T12:14:40Z</dcterms:modified>
</cp:coreProperties>
</file>