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7" r:id="rId5"/>
    <p:sldId id="263" r:id="rId6"/>
    <p:sldId id="264" r:id="rId7"/>
    <p:sldId id="259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5972B-C879-40C9-8349-EBBA6FD04D4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21A1-EF92-4D90-9CA0-873B6DC7D6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72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C0A5-C0A2-4BCE-BF5A-733359D43F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34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4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75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84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0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85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81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44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0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3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9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07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9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8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94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857E-93FA-4C90-A3CB-FF4A4830F56B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F35B5-F769-4270-82B1-A4F74381B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5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929749"/>
            <a:ext cx="7766936" cy="1646302"/>
          </a:xfrm>
        </p:spPr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Project Proposal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藍</a:t>
            </a:r>
            <a:r>
              <a:rPr lang="zh-TW" altLang="en-US" dirty="0"/>
              <a:t>芽滑鼠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廖振涵 </a:t>
            </a:r>
            <a:r>
              <a:rPr lang="en-US" altLang="zh-TW" dirty="0" smtClean="0"/>
              <a:t>N26102018</a:t>
            </a:r>
          </a:p>
          <a:p>
            <a:r>
              <a:rPr lang="zh-TW" altLang="en-US" dirty="0" smtClean="0"/>
              <a:t>邱偉城 </a:t>
            </a:r>
            <a:r>
              <a:rPr lang="en-US" altLang="zh-TW" dirty="0" smtClean="0"/>
              <a:t>N26101884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21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pic>
        <p:nvPicPr>
          <p:cNvPr id="4" name="Picture 4" descr="使用Microsoft 藍牙滑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241573"/>
            <a:ext cx="4953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677334" y="1782417"/>
            <a:ext cx="7766936" cy="168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想到</a:t>
            </a:r>
            <a:r>
              <a:rPr lang="en-US" altLang="zh-TW" dirty="0"/>
              <a:t>RTOS</a:t>
            </a:r>
            <a:r>
              <a:rPr lang="zh-TW" altLang="en-US" dirty="0"/>
              <a:t>所保有的</a:t>
            </a:r>
            <a:r>
              <a:rPr lang="zh-TW" altLang="en-US" dirty="0" smtClean="0"/>
              <a:t>特性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目前市面上的滑鼠功能大同小異，所以想實作一個多功能的滑鼠。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771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12810" y="2358509"/>
            <a:ext cx="3525715" cy="1116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STM32</a:t>
            </a:r>
            <a:r>
              <a:rPr lang="zh-TW" altLang="en-US" dirty="0" smtClean="0">
                <a:solidFill>
                  <a:schemeClr val="tx1"/>
                </a:solidFill>
              </a:rPr>
              <a:t>開發版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395654" y="2497721"/>
            <a:ext cx="1811216" cy="838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Button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0059" y="4376833"/>
            <a:ext cx="1811216" cy="838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三軸加速規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89277" y="2497721"/>
            <a:ext cx="1811216" cy="838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藍芽模組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>
            <a:stCxn id="4" idx="1"/>
            <a:endCxn id="9" idx="3"/>
          </p:cNvCxnSpPr>
          <p:nvPr/>
        </p:nvCxnSpPr>
        <p:spPr>
          <a:xfrm flipH="1" flipV="1">
            <a:off x="2206870" y="2916820"/>
            <a:ext cx="10059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2"/>
            <a:endCxn id="11" idx="0"/>
          </p:cNvCxnSpPr>
          <p:nvPr/>
        </p:nvCxnSpPr>
        <p:spPr>
          <a:xfrm flipH="1">
            <a:off x="4975667" y="3475132"/>
            <a:ext cx="1" cy="90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1"/>
            <a:endCxn id="4" idx="3"/>
          </p:cNvCxnSpPr>
          <p:nvPr/>
        </p:nvCxnSpPr>
        <p:spPr>
          <a:xfrm flipH="1">
            <a:off x="6738525" y="2916820"/>
            <a:ext cx="1250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7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2050" name="Picture 2" descr="後疫情時代藍牙市場新契機- 電子工程專輯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056262"/>
            <a:ext cx="2356012" cy="23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/>
              <a:t>藍芽傳輸功能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54" y="3056262"/>
            <a:ext cx="3889746" cy="18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外接按鈕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49" y="4455475"/>
            <a:ext cx="2013438" cy="20134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88" y="2864067"/>
            <a:ext cx="2013438" cy="20134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295" y="2479377"/>
            <a:ext cx="2013438" cy="201343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49" y="923681"/>
            <a:ext cx="2013438" cy="20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4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三軸加速規</a:t>
            </a:r>
            <a:endParaRPr lang="zh-TW" altLang="en-US" sz="24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94147"/>
            <a:ext cx="88392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預期成果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77334" y="1782416"/>
            <a:ext cx="7766936" cy="416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按鍵</a:t>
            </a:r>
            <a:r>
              <a:rPr lang="zh-TW" altLang="en-US" dirty="0"/>
              <a:t>模擬</a:t>
            </a:r>
            <a:r>
              <a:rPr lang="zh-TW" altLang="en-US" dirty="0" smtClean="0"/>
              <a:t>滑鼠時，可以準確的移動。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滑鼠可以低延遲的移動。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搖動</a:t>
            </a:r>
            <a:r>
              <a:rPr lang="zh-TW" altLang="en-US" dirty="0"/>
              <a:t>板子</a:t>
            </a:r>
            <a:r>
              <a:rPr lang="zh-TW" altLang="en-US" dirty="0" smtClean="0"/>
              <a:t>時可以讓滑鼠進入低功耗模式或是調整滑鼠靈敏度之類的功能。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自定義按鍵功能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上一頁或聲音大小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794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可能實作的功能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77334" y="1782417"/>
            <a:ext cx="7766936" cy="270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829734" y="1934817"/>
            <a:ext cx="7766936" cy="415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使用光學感測器取代按鍵模擬。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實作出滑鼠滾輪功能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外殼。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301" y="1038469"/>
            <a:ext cx="2179048" cy="2179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1" y="328564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5CEE-BEC8-4177-85A7-ECE60414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C36F2-F614-4096-8188-E891E0B6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C7B334-7DBD-4409-85E2-511068E7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9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7CD70B-152D-4597-B864-0FA086C84BC6}"/>
              </a:ext>
            </a:extLst>
          </p:cNvPr>
          <p:cNvSpPr txBox="1"/>
          <p:nvPr/>
        </p:nvSpPr>
        <p:spPr>
          <a:xfrm>
            <a:off x="2583372" y="2843868"/>
            <a:ext cx="70252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>
                <a:solidFill>
                  <a:schemeClr val="accent1"/>
                </a:solidFill>
                <a:latin typeface="+mj-lt"/>
              </a:rPr>
              <a:t>Thank you!</a:t>
            </a:r>
            <a:endParaRPr lang="zh-TW" altLang="en-US" sz="115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6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500</TotalTime>
  <Words>135</Words>
  <Application>Microsoft Office PowerPoint</Application>
  <PresentationFormat>寬螢幕</PresentationFormat>
  <Paragraphs>43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 Project Proposal 藍芽滑鼠</vt:lpstr>
      <vt:lpstr>動機</vt:lpstr>
      <vt:lpstr>系統架構</vt:lpstr>
      <vt:lpstr>系統架構</vt:lpstr>
      <vt:lpstr>系統架構</vt:lpstr>
      <vt:lpstr>系統架構</vt:lpstr>
      <vt:lpstr>預期成果</vt:lpstr>
      <vt:lpstr>可能實作的功能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</dc:title>
  <dc:creator>Windows User</dc:creator>
  <cp:lastModifiedBy>Windows User</cp:lastModifiedBy>
  <cp:revision>24</cp:revision>
  <dcterms:created xsi:type="dcterms:W3CDTF">2022-04-27T05:51:32Z</dcterms:created>
  <dcterms:modified xsi:type="dcterms:W3CDTF">2022-04-28T06:31:20Z</dcterms:modified>
</cp:coreProperties>
</file>