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6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0617-32BB-4E45-9FC8-4EB6ABB5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BEC6-FE64-9246-BE40-CE4B2E3E7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7331-F17A-6349-8CCE-7D3F27D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FA99-D887-CB4C-92E0-4A02769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F5F9-F204-4947-BF7C-7128DBE0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464-38A2-A44B-A4E8-799A358A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FE054-D3FB-D44C-93F2-EBAFA56F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E83C-F2E1-1048-8E25-32A7D64F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DF0A-C4BB-CB49-B766-CD14696E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7AAA-5901-4945-8AB2-14519811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EBF47-D835-5B4E-AEBC-91CEDD3B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E2BC4-76C5-744B-B2AA-D11261E7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7246-B107-FC41-A0D6-0CD71EB6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13A0-8008-914B-8D17-11419277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EFEA-00DB-174D-8326-03D9366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B9C4-130F-D248-A7C1-7229632B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18B8-4C4E-1B49-9900-30CD5430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0784-CBB0-E446-A810-545272C7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44B5-6FD6-1840-A3CB-E54CA226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9EB1-77CF-CF4A-AE4E-0AE26C5B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F322-E458-3C4B-B9B0-D0375CB9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01CC-157E-534E-9A4C-FEBD9399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BF5A-B391-C449-810F-C3AE0D84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0423-5775-CD41-8CE9-23641A5D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6904-8FCA-D04A-9AA4-1D989E7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F84A-24B9-804A-8A4B-38EE8937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3E62-C180-6447-A1EA-EE5554764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A65E0-750D-E24D-A902-1BF36C08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1FEA-0160-C84C-A373-53450D42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CAD9-A3B3-964F-B3A6-AA354E28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72FB-61FE-E74C-A497-D647EBC9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D25-50A0-0148-BEB6-87B93942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4CD8-CBAE-E340-8BDB-1A1AA665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16D29-62B8-9F48-9BFE-9A8D14DD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9663C-B25A-1B4B-A691-A0AFF100A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CF809-ED28-FD4F-94F5-0AA32022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B1FCD-8687-2142-8E6B-E3EE1DD7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209C-F639-7943-8376-3D163ED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79B69-1B94-6349-A1B2-5A9FD5AF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49C0-DE62-8B43-877A-A288A84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0C7A-7D7D-804B-85EF-52960A53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EA38-C85F-EB4A-8D67-3259992E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C0D95-7A6C-E24C-8AAC-F5990203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9A3E0-8FF9-A948-9FA3-147CC498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FF264-0121-5447-ABFF-07857957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DD268-AB18-D647-A1D7-6AFE4D63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35C4-971E-A84B-958D-04004654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12CB-F1FA-7D4E-8B1E-0D60BD39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886B-EE02-2E4A-BB37-CB5530D4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74553-9F9D-C946-ADDC-987E097D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5929-B8D5-FD4A-B688-536E8B44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50F4-0F77-A645-81AB-828CAAE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84BF-E132-C844-8450-ED32CC09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4F8D8-53F4-3D46-9E44-04BB55E1E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B6D8-B5E7-A941-9957-6AA960DF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B9DA-9C8E-AC4C-8FDC-A3B385E3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29B2-17BE-274A-BEC0-4F7F9C38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0CE3A-344C-564B-B70A-0F58798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DFF9B-3B33-A949-8258-D37BFC5B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2B21-F8D1-FC4E-A3E8-622CBBDC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C874-DF48-834B-A85D-42FF7E32D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CBC-ED47-9C4E-8B7E-191189D5C224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CED-EA69-5348-8FFD-90817D9C6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78E9-E41A-ED4C-A6F9-FACD124F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4D84-E77A-BC4E-926A-D0BF97FE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D316-4242-F14F-9918-36EC7A040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the 2018/2019 </a:t>
            </a:r>
            <a:r>
              <a:rPr lang="en-US" dirty="0" err="1"/>
              <a:t>Fifa</a:t>
            </a:r>
            <a:r>
              <a:rPr lang="en-US" dirty="0"/>
              <a:t> World Cups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95E66-8CEE-2D40-ACF0-3FFDA015AB0E}"/>
              </a:ext>
            </a:extLst>
          </p:cNvPr>
          <p:cNvSpPr txBox="1"/>
          <p:nvPr/>
        </p:nvSpPr>
        <p:spPr>
          <a:xfrm>
            <a:off x="4370046" y="3954162"/>
            <a:ext cx="345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Billy Hanan</a:t>
            </a:r>
          </a:p>
          <a:p>
            <a:r>
              <a:rPr lang="en-US" dirty="0"/>
              <a:t>           Student No. : 18179797</a:t>
            </a:r>
          </a:p>
          <a:p>
            <a:r>
              <a:rPr lang="en-US" dirty="0"/>
              <a:t>Postgrad Diploma in Data Analytics</a:t>
            </a:r>
          </a:p>
          <a:p>
            <a:r>
              <a:rPr lang="en-US" dirty="0"/>
              <a:t>           Advanced CRM: CA 2 </a:t>
            </a:r>
          </a:p>
          <a:p>
            <a:r>
              <a:rPr lang="en-US" dirty="0"/>
              <a:t>                     07/12/2019</a:t>
            </a:r>
          </a:p>
        </p:txBody>
      </p:sp>
    </p:spTree>
    <p:extLst>
      <p:ext uri="{BB962C8B-B14F-4D97-AF65-F5344CB8AC3E}">
        <p14:creationId xmlns:p14="http://schemas.microsoft.com/office/powerpoint/2010/main" val="179824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1B3B2-6C4E-6649-8946-7610D688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6" y="178387"/>
            <a:ext cx="8066903" cy="2036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48676-AF98-EC47-A02A-E553EC03E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3158758"/>
            <a:ext cx="4470400" cy="23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02F-3225-4249-BD57-B5AA2E4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StatsBomb</a:t>
            </a:r>
            <a:r>
              <a:rPr lang="en-US" dirty="0"/>
              <a:t> Event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68B300-DCE3-C649-9F59-2E315705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6895"/>
            <a:ext cx="10515600" cy="3368798"/>
          </a:xfrm>
        </p:spPr>
      </p:pic>
    </p:spTree>
    <p:extLst>
      <p:ext uri="{BB962C8B-B14F-4D97-AF65-F5344CB8AC3E}">
        <p14:creationId xmlns:p14="http://schemas.microsoft.com/office/powerpoint/2010/main" val="41376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268-2ED4-AB4B-BEE9-99297E20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Feature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8AC2B-B755-A044-B260-A75661EF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789"/>
            <a:ext cx="10515600" cy="3398108"/>
          </a:xfrm>
        </p:spPr>
      </p:pic>
    </p:spTree>
    <p:extLst>
      <p:ext uri="{BB962C8B-B14F-4D97-AF65-F5344CB8AC3E}">
        <p14:creationId xmlns:p14="http://schemas.microsoft.com/office/powerpoint/2010/main" val="12238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9BEC-BE1C-C148-BB44-5CEAB3BE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747B3-DA3D-0648-8FE2-1BFBBB883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717"/>
            <a:ext cx="10515600" cy="1148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81CE8-06BF-B84A-83A7-35C534BD4FB5}"/>
              </a:ext>
            </a:extLst>
          </p:cNvPr>
          <p:cNvSpPr txBox="1"/>
          <p:nvPr/>
        </p:nvSpPr>
        <p:spPr>
          <a:xfrm>
            <a:off x="976184" y="3429000"/>
            <a:ext cx="102468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DataSets</a:t>
            </a:r>
            <a:r>
              <a:rPr lang="en-US" sz="3600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World Cup 2018: 64 Match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World Cup 2019: 52 Match Records</a:t>
            </a:r>
          </a:p>
        </p:txBody>
      </p:sp>
    </p:spTree>
    <p:extLst>
      <p:ext uri="{BB962C8B-B14F-4D97-AF65-F5344CB8AC3E}">
        <p14:creationId xmlns:p14="http://schemas.microsoft.com/office/powerpoint/2010/main" val="12755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D19-F532-5947-8732-415AC6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 2018: Goals Scored vs Ball Possession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756A2-2D0C-F543-840F-BBD8DCAB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0" y="1539875"/>
            <a:ext cx="9905999" cy="418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F5746-0798-9349-B7E9-F40A5059B406}"/>
              </a:ext>
            </a:extLst>
          </p:cNvPr>
          <p:cNvSpPr txBox="1"/>
          <p:nvPr/>
        </p:nvSpPr>
        <p:spPr>
          <a:xfrm>
            <a:off x="1025610" y="5807676"/>
            <a:ext cx="927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m=23.81                               m=5.90                                   m=1.66                                  m=0.41</a:t>
            </a:r>
          </a:p>
          <a:p>
            <a:r>
              <a:rPr lang="en-US" dirty="0"/>
              <a:t>                p=1.69e-11                          p=0.00091                              p=0.03427                            p=0.607</a:t>
            </a:r>
          </a:p>
        </p:txBody>
      </p:sp>
    </p:spTree>
    <p:extLst>
      <p:ext uri="{BB962C8B-B14F-4D97-AF65-F5344CB8AC3E}">
        <p14:creationId xmlns:p14="http://schemas.microsoft.com/office/powerpoint/2010/main" val="31691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B7E-D8A9-A944-8E24-4855AA2F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 2019: Goals Scored vs Ball Possession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5BFFD-ED44-464F-85DC-FADE3ECB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465437"/>
            <a:ext cx="9411730" cy="431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BA59C-D12D-B84F-BBBD-16261B4B39E3}"/>
              </a:ext>
            </a:extLst>
          </p:cNvPr>
          <p:cNvSpPr txBox="1"/>
          <p:nvPr/>
        </p:nvSpPr>
        <p:spPr>
          <a:xfrm>
            <a:off x="1013254" y="5881816"/>
            <a:ext cx="897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m=37.08                               m=13.32                             m=3.91                              m=4.31</a:t>
            </a:r>
          </a:p>
          <a:p>
            <a:r>
              <a:rPr lang="en-US" dirty="0"/>
              <a:t>                p=4.25e-15                          p=1.20e-08                         p=1.58e-08                       p=4.6e-7</a:t>
            </a:r>
          </a:p>
        </p:txBody>
      </p:sp>
    </p:spTree>
    <p:extLst>
      <p:ext uri="{BB962C8B-B14F-4D97-AF65-F5344CB8AC3E}">
        <p14:creationId xmlns:p14="http://schemas.microsoft.com/office/powerpoint/2010/main" val="27161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D92FD-BEFD-944D-A870-775FA5687088}"/>
              </a:ext>
            </a:extLst>
          </p:cNvPr>
          <p:cNvSpPr txBox="1"/>
          <p:nvPr/>
        </p:nvSpPr>
        <p:spPr>
          <a:xfrm>
            <a:off x="654908" y="333632"/>
            <a:ext cx="552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WC 2018 : Logistic Regression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928D6-EFA2-8F43-9A10-18400F750CC3}"/>
              </a:ext>
            </a:extLst>
          </p:cNvPr>
          <p:cNvSpPr txBox="1"/>
          <p:nvPr/>
        </p:nvSpPr>
        <p:spPr>
          <a:xfrm>
            <a:off x="757881" y="3550508"/>
            <a:ext cx="552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WC 2019 : Logistic Regression Model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EC6367-86DC-1149-BC98-E3992C2B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1139568"/>
            <a:ext cx="9118600" cy="2184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2C8204-7CB1-2A4E-8E7E-5667BB95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1" y="4300268"/>
            <a:ext cx="7950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EFDF-EA96-2145-8659-4B16489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84ED-8975-4545-9081-752C6EE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Possession was an important factor in the women’s World Cup 2019</a:t>
            </a:r>
          </a:p>
          <a:p>
            <a:r>
              <a:rPr lang="en-US" dirty="0"/>
              <a:t>A tight </a:t>
            </a:r>
            <a:r>
              <a:rPr lang="en-US" dirty="0" err="1"/>
              <a:t>defence</a:t>
            </a:r>
            <a:r>
              <a:rPr lang="en-US" dirty="0"/>
              <a:t> is the single most important characteristic for a winning football team </a:t>
            </a:r>
          </a:p>
        </p:txBody>
      </p:sp>
    </p:spTree>
    <p:extLst>
      <p:ext uri="{BB962C8B-B14F-4D97-AF65-F5344CB8AC3E}">
        <p14:creationId xmlns:p14="http://schemas.microsoft.com/office/powerpoint/2010/main" val="241339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161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Analysis of the 2018/2019 Fifa World Cups</vt:lpstr>
      <vt:lpstr>PowerPoint Presentation</vt:lpstr>
      <vt:lpstr>StatsBomb Event Data</vt:lpstr>
      <vt:lpstr>Match Feature Generation</vt:lpstr>
      <vt:lpstr>Match Record</vt:lpstr>
      <vt:lpstr>WC 2018: Goals Scored vs Ball Possession</vt:lpstr>
      <vt:lpstr>WC 2019: Goals Scored vs Ball Possession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2018/2019 Fifa World Cups</dc:title>
  <dc:creator>BILLY Hanan</dc:creator>
  <cp:lastModifiedBy>BILLY Hanan</cp:lastModifiedBy>
  <cp:revision>22</cp:revision>
  <dcterms:created xsi:type="dcterms:W3CDTF">2019-12-07T06:33:42Z</dcterms:created>
  <dcterms:modified xsi:type="dcterms:W3CDTF">2019-12-07T15:03:11Z</dcterms:modified>
</cp:coreProperties>
</file>