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8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4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4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F896-25E3-4A7D-855A-183AACEA805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5B65-129D-422A-A7AB-49483B89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7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9208"/>
            <a:ext cx="7270514" cy="486924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2433" y="458112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By Bill Sun and </a:t>
            </a:r>
            <a:r>
              <a:rPr lang="en-US" altLang="zh-CN" dirty="0" err="1">
                <a:solidFill>
                  <a:schemeClr val="tx1"/>
                </a:solidFill>
              </a:rPr>
              <a:t>Umair</a:t>
            </a:r>
            <a:r>
              <a:rPr lang="en-US" altLang="zh-CN" dirty="0">
                <a:solidFill>
                  <a:schemeClr val="tx1"/>
                </a:solidFill>
              </a:rPr>
              <a:t> Malik</a:t>
            </a:r>
          </a:p>
          <a:p>
            <a:endParaRPr lang="en-US" altLang="zh-CN" sz="24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400" dirty="0">
                <a:solidFill>
                  <a:srgbClr val="F20000"/>
                </a:solidFill>
                <a:latin typeface="Comic Sans MS" pitchFamily="66" charset="0"/>
              </a:rPr>
              <a:t>#$</a:t>
            </a:r>
            <a:r>
              <a:rPr lang="en-US" altLang="zh-CN" sz="2400" dirty="0" err="1">
                <a:solidFill>
                  <a:srgbClr val="F20000"/>
                </a:solidFill>
                <a:latin typeface="Comic Sans MS" pitchFamily="66" charset="0"/>
              </a:rPr>
              <a:t>w@g</a:t>
            </a:r>
            <a:r>
              <a:rPr lang="en-US" altLang="zh-CN" sz="2400" dirty="0">
                <a:solidFill>
                  <a:srgbClr val="F20000"/>
                </a:solidFill>
                <a:latin typeface="Comic Sans MS" pitchFamily="66" charset="0"/>
              </a:rPr>
              <a:t> Productions Inc. </a:t>
            </a:r>
            <a:endParaRPr lang="zh-CN" altLang="en-US" sz="2400" dirty="0">
              <a:solidFill>
                <a:srgbClr val="F2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This is a survival game. There is no end to the game</a:t>
            </a:r>
          </a:p>
          <a:p>
            <a:r>
              <a:rPr lang="en-US" altLang="zh-CN" sz="2800" dirty="0"/>
              <a:t>There can be infinite levels. Each level will be harder than the previous one</a:t>
            </a:r>
          </a:p>
          <a:p>
            <a:r>
              <a:rPr lang="en-US" altLang="zh-CN" sz="2800" dirty="0"/>
              <a:t>The players must shoot and kill the enemies (zombies and exploding creepers) to pass each level</a:t>
            </a:r>
          </a:p>
          <a:p>
            <a:r>
              <a:rPr lang="en-US" altLang="zh-CN" sz="2800" dirty="0"/>
              <a:t>There is friendly fire!</a:t>
            </a:r>
          </a:p>
          <a:p>
            <a:r>
              <a:rPr lang="en-US" altLang="zh-CN" sz="2800" dirty="0"/>
              <a:t>Blood packs can be collected to restore player health</a:t>
            </a:r>
          </a:p>
          <a:p>
            <a:r>
              <a:rPr lang="en-US" altLang="zh-CN" sz="2800" dirty="0"/>
              <a:t>Kill time and have fun!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0" y="692696"/>
            <a:ext cx="400000" cy="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0648"/>
            <a:ext cx="1428572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4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the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3804455" cy="48648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Well-organized menu pages</a:t>
            </a:r>
          </a:p>
          <a:p>
            <a:r>
              <a:rPr lang="en-US" altLang="zh-CN" dirty="0"/>
              <a:t>Sound effects</a:t>
            </a:r>
          </a:p>
          <a:p>
            <a:r>
              <a:rPr lang="en-US" altLang="zh-CN" dirty="0"/>
              <a:t>Multiplayer option</a:t>
            </a:r>
          </a:p>
          <a:p>
            <a:r>
              <a:rPr lang="en-US" altLang="zh-CN" dirty="0"/>
              <a:t>A selection of maps with different wall formations</a:t>
            </a:r>
          </a:p>
          <a:p>
            <a:r>
              <a:rPr lang="en-US" altLang="zh-CN" dirty="0"/>
              <a:t>A selection of characters</a:t>
            </a:r>
          </a:p>
          <a:p>
            <a:r>
              <a:rPr lang="en-US" altLang="zh-CN" dirty="0"/>
              <a:t>Infinite levels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21088"/>
            <a:ext cx="3439005" cy="2200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00808"/>
            <a:ext cx="3439005" cy="2200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28" y="2229000"/>
            <a:ext cx="352381" cy="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00" y="3101390"/>
            <a:ext cx="476191" cy="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28" y="4017702"/>
            <a:ext cx="457143" cy="8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09" y="1409952"/>
            <a:ext cx="400000" cy="8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71" y="4916617"/>
            <a:ext cx="457143" cy="809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97" y="5640718"/>
            <a:ext cx="428571" cy="780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400000" cy="4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65" y="276619"/>
            <a:ext cx="1428572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 to be Added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More weapons</a:t>
            </a:r>
          </a:p>
          <a:p>
            <a:r>
              <a:rPr lang="en-US" altLang="zh-CN" dirty="0"/>
              <a:t>Weapon upgrades</a:t>
            </a:r>
          </a:p>
          <a:p>
            <a:r>
              <a:rPr lang="en-US" altLang="zh-CN" dirty="0"/>
              <a:t>Record high scores</a:t>
            </a:r>
          </a:p>
          <a:p>
            <a:r>
              <a:rPr lang="en-US" altLang="zh-CN" dirty="0"/>
              <a:t>Animated characters</a:t>
            </a:r>
          </a:p>
          <a:p>
            <a:r>
              <a:rPr lang="en-US" altLang="zh-CN" dirty="0"/>
              <a:t>Fake walls and barriers</a:t>
            </a:r>
          </a:p>
          <a:p>
            <a:r>
              <a:rPr lang="en-US" altLang="zh-CN" dirty="0"/>
              <a:t>Resurrection of players</a:t>
            </a:r>
          </a:p>
          <a:p>
            <a:r>
              <a:rPr lang="en-US" altLang="zh-CN" dirty="0"/>
              <a:t>New types of enemies (e.g. shooting skeletons)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4" y="697886"/>
            <a:ext cx="400000" cy="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76616"/>
            <a:ext cx="1428572" cy="11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393862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Marketing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altLang="zh-CN" dirty="0"/>
              <a:t>The game is endless, which allows the players to keep playing to achieve higher scores</a:t>
            </a:r>
          </a:p>
          <a:p>
            <a:r>
              <a:rPr lang="en-US" altLang="zh-CN" dirty="0"/>
              <a:t>Player resurrection and health packs will keep them in game for a longer time</a:t>
            </a:r>
          </a:p>
          <a:p>
            <a:r>
              <a:rPr lang="en-US" altLang="zh-CN" dirty="0"/>
              <a:t>The selection of maps and characters gives the players more style and choice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7886"/>
            <a:ext cx="400000" cy="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76616"/>
            <a:ext cx="1428572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9208"/>
            <a:ext cx="7270514" cy="486924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509120"/>
            <a:ext cx="8229600" cy="190507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Thank you and enjoy the game!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62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Comic Sans MS</vt:lpstr>
      <vt:lpstr>Office 主题​​</vt:lpstr>
      <vt:lpstr>PowerPoint Presentation</vt:lpstr>
      <vt:lpstr>Goals of the Game</vt:lpstr>
      <vt:lpstr>Features of the Game</vt:lpstr>
      <vt:lpstr>New Features to be Added</vt:lpstr>
      <vt:lpstr>Marketing Strategies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Bill Sun</cp:lastModifiedBy>
  <cp:revision>5</cp:revision>
  <dcterms:created xsi:type="dcterms:W3CDTF">2015-05-31T03:48:54Z</dcterms:created>
  <dcterms:modified xsi:type="dcterms:W3CDTF">2018-05-12T16:24:33Z</dcterms:modified>
</cp:coreProperties>
</file>