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7" r:id="rId11"/>
    <p:sldId id="268" r:id="rId12"/>
    <p:sldId id="265" r:id="rId13"/>
    <p:sldId id="263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TSON Lauren" userId="10033FFF9E33B23F@LIVE.COM" providerId="AD" clId="Web-{82B74835-3EB2-48CA-8E17-6790C1A657E4}"/>
    <pc:docChg chg="addSld modSld sldOrd modSection">
      <pc:chgData name="WATSON Lauren" userId="10033FFF9E33B23F@LIVE.COM" providerId="AD" clId="Web-{82B74835-3EB2-48CA-8E17-6790C1A657E4}" dt="2018-02-15T23:58:00.627" v="37"/>
      <pc:docMkLst>
        <pc:docMk/>
      </pc:docMkLst>
      <pc:sldChg chg="modSp">
        <pc:chgData name="WATSON Lauren" userId="10033FFF9E33B23F@LIVE.COM" providerId="AD" clId="Web-{82B74835-3EB2-48CA-8E17-6790C1A657E4}" dt="2018-02-15T23:54:24.784" v="21"/>
        <pc:sldMkLst>
          <pc:docMk/>
          <pc:sldMk cId="109857222" sldId="256"/>
        </pc:sldMkLst>
        <pc:spChg chg="mod">
          <ac:chgData name="WATSON Lauren" userId="10033FFF9E33B23F@LIVE.COM" providerId="AD" clId="Web-{82B74835-3EB2-48CA-8E17-6790C1A657E4}" dt="2018-02-15T23:54:24.784" v="21"/>
          <ac:spMkLst>
            <pc:docMk/>
            <pc:sldMk cId="109857222" sldId="256"/>
            <ac:spMk id="6" creationId="{B38A6A9B-27BC-4E35-AAF9-F4ADA43C3B02}"/>
          </ac:spMkLst>
        </pc:spChg>
      </pc:sldChg>
      <pc:sldChg chg="addSp new ord">
        <pc:chgData name="WATSON Lauren" userId="10033FFF9E33B23F@LIVE.COM" providerId="AD" clId="Web-{82B74835-3EB2-48CA-8E17-6790C1A657E4}" dt="2018-02-15T23:55:09.851" v="24"/>
        <pc:sldMkLst>
          <pc:docMk/>
          <pc:sldMk cId="3986948973" sldId="257"/>
        </pc:sldMkLst>
        <pc:picChg chg="add">
          <ac:chgData name="WATSON Lauren" userId="10033FFF9E33B23F@LIVE.COM" providerId="AD" clId="Web-{82B74835-3EB2-48CA-8E17-6790C1A657E4}" dt="2018-02-15T23:55:05.316" v="23"/>
          <ac:picMkLst>
            <pc:docMk/>
            <pc:sldMk cId="3986948973" sldId="257"/>
            <ac:picMk id="3" creationId="{6FCA4C43-66D9-4BCB-A544-4C18B37B6711}"/>
          </ac:picMkLst>
        </pc:picChg>
      </pc:sldChg>
      <pc:sldChg chg="modSp new">
        <pc:chgData name="WATSON Lauren" userId="10033FFF9E33B23F@LIVE.COM" providerId="AD" clId="Web-{82B74835-3EB2-48CA-8E17-6790C1A657E4}" dt="2018-02-15T23:57:30.346" v="35"/>
        <pc:sldMkLst>
          <pc:docMk/>
          <pc:sldMk cId="1980659144" sldId="258"/>
        </pc:sldMkLst>
        <pc:spChg chg="mod">
          <ac:chgData name="WATSON Lauren" userId="10033FFF9E33B23F@LIVE.COM" providerId="AD" clId="Web-{82B74835-3EB2-48CA-8E17-6790C1A657E4}" dt="2018-02-15T23:57:30.346" v="35"/>
          <ac:spMkLst>
            <pc:docMk/>
            <pc:sldMk cId="1980659144" sldId="258"/>
            <ac:spMk id="2" creationId="{10BFFC0A-35F9-40BE-848A-72FF90FDE64A}"/>
          </ac:spMkLst>
        </pc:spChg>
      </pc:sldChg>
      <pc:sldChg chg="new">
        <pc:chgData name="WATSON Lauren" userId="10033FFF9E33B23F@LIVE.COM" providerId="AD" clId="Web-{82B74835-3EB2-48CA-8E17-6790C1A657E4}" dt="2018-02-15T23:56:50.439" v="26"/>
        <pc:sldMkLst>
          <pc:docMk/>
          <pc:sldMk cId="861366594" sldId="259"/>
        </pc:sldMkLst>
      </pc:sldChg>
    </pc:docChg>
  </pc:docChgLst>
</pc:chgInfo>
</file>

<file path=ppt/diagrams/_rels/data8.xml.rels><?xml version="1.0" encoding="UTF-8" standalone="yes"?>
<Relationships xmlns="http://schemas.openxmlformats.org/package/2006/relationships"><Relationship Id="rId2" Type="http://schemas.openxmlformats.org/officeDocument/2006/relationships/hyperlink" Target="mailto:s1722201@sms.ed.ac.uk" TargetMode="External"/><Relationship Id="rId1" Type="http://schemas.openxmlformats.org/officeDocument/2006/relationships/hyperlink" Target="mailto:s1686631@sms.ed.ac.uk" TargetMode="External"/></Relationships>
</file>

<file path=ppt/diagrams/_rels/drawing8.xml.rels><?xml version="1.0" encoding="UTF-8" standalone="yes"?>
<Relationships xmlns="http://schemas.openxmlformats.org/package/2006/relationships"><Relationship Id="rId2" Type="http://schemas.openxmlformats.org/officeDocument/2006/relationships/hyperlink" Target="mailto:s1722201@sms.ed.ac.uk" TargetMode="External"/><Relationship Id="rId1" Type="http://schemas.openxmlformats.org/officeDocument/2006/relationships/hyperlink" Target="mailto:s1686631@sms.ed.ac.uk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2544C4-A686-447B-8560-8D02C48B828F}" type="doc">
      <dgm:prSet loTypeId="urn:microsoft.com/office/officeart/2005/8/layout/vProcess5" loCatId="process" qsTypeId="urn:microsoft.com/office/officeart/2005/8/quickstyle/simple5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30508A77-2DA4-4133-A06D-DB35E96ABC56}">
      <dgm:prSet/>
      <dgm:spPr/>
      <dgm:t>
        <a:bodyPr/>
        <a:lstStyle/>
        <a:p>
          <a:r>
            <a:rPr lang="en-US">
              <a:cs typeface="Calibri Light"/>
            </a:rPr>
            <a:t>Introduction and Task</a:t>
          </a:r>
          <a:endParaRPr lang="en-US"/>
        </a:p>
      </dgm:t>
    </dgm:pt>
    <dgm:pt modelId="{8425EF94-B6C2-43F9-8BA9-DA7081B605F3}" type="parTrans" cxnId="{E54A6F3B-015A-49B8-B99B-CEFB9E70717D}">
      <dgm:prSet/>
      <dgm:spPr/>
      <dgm:t>
        <a:bodyPr/>
        <a:lstStyle/>
        <a:p>
          <a:endParaRPr lang="en-US"/>
        </a:p>
      </dgm:t>
    </dgm:pt>
    <dgm:pt modelId="{2666D88E-8CE2-443C-9D83-7BE4DBF26187}" type="sibTrans" cxnId="{E54A6F3B-015A-49B8-B99B-CEFB9E70717D}">
      <dgm:prSet/>
      <dgm:spPr/>
      <dgm:t>
        <a:bodyPr/>
        <a:lstStyle/>
        <a:p>
          <a:endParaRPr lang="en-US"/>
        </a:p>
      </dgm:t>
    </dgm:pt>
    <dgm:pt modelId="{6F42DDCE-3A46-423A-978C-819D0B5EF416}">
      <dgm:prSet/>
      <dgm:spPr/>
      <dgm:t>
        <a:bodyPr/>
        <a:lstStyle/>
        <a:p>
          <a:r>
            <a:rPr lang="en-US">
              <a:cs typeface="Calibri Light"/>
            </a:rPr>
            <a:t>Team Formation</a:t>
          </a:r>
          <a:endParaRPr lang="en-US"/>
        </a:p>
      </dgm:t>
    </dgm:pt>
    <dgm:pt modelId="{20B25266-494F-45E5-994D-B2D0B9056D3F}" type="parTrans" cxnId="{100C3400-D2F8-4C08-8D38-B28044B1EE83}">
      <dgm:prSet/>
      <dgm:spPr/>
      <dgm:t>
        <a:bodyPr/>
        <a:lstStyle/>
        <a:p>
          <a:endParaRPr lang="en-US"/>
        </a:p>
      </dgm:t>
    </dgm:pt>
    <dgm:pt modelId="{6910BEBD-2813-4CBB-8610-9BF04ADEB976}" type="sibTrans" cxnId="{100C3400-D2F8-4C08-8D38-B28044B1EE83}">
      <dgm:prSet/>
      <dgm:spPr/>
      <dgm:t>
        <a:bodyPr/>
        <a:lstStyle/>
        <a:p>
          <a:endParaRPr lang="en-US"/>
        </a:p>
      </dgm:t>
    </dgm:pt>
    <dgm:pt modelId="{A8D316B9-95AC-4FBE-BAC7-9ED3534B0BDE}">
      <dgm:prSet/>
      <dgm:spPr/>
      <dgm:t>
        <a:bodyPr/>
        <a:lstStyle/>
        <a:p>
          <a:r>
            <a:rPr lang="en-US">
              <a:cs typeface="Calibri Light"/>
            </a:rPr>
            <a:t>Planning and Datasets</a:t>
          </a:r>
          <a:endParaRPr lang="en-US"/>
        </a:p>
      </dgm:t>
    </dgm:pt>
    <dgm:pt modelId="{1EF4EC5F-DAD6-4474-98CA-414A11F0F57C}" type="parTrans" cxnId="{4558163A-DB87-47E6-AFF8-C79A8360FE32}">
      <dgm:prSet/>
      <dgm:spPr/>
      <dgm:t>
        <a:bodyPr/>
        <a:lstStyle/>
        <a:p>
          <a:endParaRPr lang="en-US"/>
        </a:p>
      </dgm:t>
    </dgm:pt>
    <dgm:pt modelId="{AA3C1373-5A46-4A94-99FC-FBB9BE49AEDE}" type="sibTrans" cxnId="{4558163A-DB87-47E6-AFF8-C79A8360FE32}">
      <dgm:prSet/>
      <dgm:spPr/>
      <dgm:t>
        <a:bodyPr/>
        <a:lstStyle/>
        <a:p>
          <a:endParaRPr lang="en-US"/>
        </a:p>
      </dgm:t>
    </dgm:pt>
    <dgm:pt modelId="{98DE1FE1-8CCE-4EEC-AA0C-F3475341D846}">
      <dgm:prSet/>
      <dgm:spPr/>
      <dgm:t>
        <a:bodyPr/>
        <a:lstStyle/>
        <a:p>
          <a:r>
            <a:rPr lang="en-US">
              <a:cs typeface="Calibri Light"/>
            </a:rPr>
            <a:t>Pizza </a:t>
          </a:r>
        </a:p>
      </dgm:t>
    </dgm:pt>
    <dgm:pt modelId="{96B5F383-2973-489F-98B1-9117303C251A}" type="parTrans" cxnId="{63BF02A0-D5CA-498F-AC6A-E3B89BCEA6DD}">
      <dgm:prSet/>
      <dgm:spPr/>
    </dgm:pt>
    <dgm:pt modelId="{40902239-08D1-43F4-9633-692E4D8E96E5}" type="sibTrans" cxnId="{63BF02A0-D5CA-498F-AC6A-E3B89BCEA6DD}">
      <dgm:prSet/>
      <dgm:spPr/>
      <dgm:t>
        <a:bodyPr/>
        <a:lstStyle/>
        <a:p>
          <a:endParaRPr lang="en-US"/>
        </a:p>
        <a:p>
          <a:endParaRPr lang="en-US"/>
        </a:p>
      </dgm:t>
    </dgm:pt>
    <dgm:pt modelId="{9383F475-42D3-41A4-BEF2-42E15AB9A2AE}" type="pres">
      <dgm:prSet presAssocID="{FC2544C4-A686-447B-8560-8D02C48B828F}" presName="outerComposite" presStyleCnt="0">
        <dgm:presLayoutVars>
          <dgm:chMax val="5"/>
          <dgm:dir/>
          <dgm:resizeHandles val="exact"/>
        </dgm:presLayoutVars>
      </dgm:prSet>
      <dgm:spPr/>
    </dgm:pt>
    <dgm:pt modelId="{E2425913-6656-4247-A57A-ADA59A723CA7}" type="pres">
      <dgm:prSet presAssocID="{FC2544C4-A686-447B-8560-8D02C48B828F}" presName="dummyMaxCanvas" presStyleCnt="0">
        <dgm:presLayoutVars/>
      </dgm:prSet>
      <dgm:spPr/>
    </dgm:pt>
    <dgm:pt modelId="{7118466A-2778-4FFE-8FDD-6DD63310F350}" type="pres">
      <dgm:prSet presAssocID="{FC2544C4-A686-447B-8560-8D02C48B828F}" presName="FourNodes_1" presStyleLbl="node1" presStyleIdx="0" presStyleCnt="4">
        <dgm:presLayoutVars>
          <dgm:bulletEnabled val="1"/>
        </dgm:presLayoutVars>
      </dgm:prSet>
      <dgm:spPr/>
    </dgm:pt>
    <dgm:pt modelId="{C99C4B1B-6A47-4AFC-AD38-52653D227B94}" type="pres">
      <dgm:prSet presAssocID="{FC2544C4-A686-447B-8560-8D02C48B828F}" presName="FourNodes_2" presStyleLbl="node1" presStyleIdx="1" presStyleCnt="4">
        <dgm:presLayoutVars>
          <dgm:bulletEnabled val="1"/>
        </dgm:presLayoutVars>
      </dgm:prSet>
      <dgm:spPr/>
    </dgm:pt>
    <dgm:pt modelId="{0F40E946-F1D9-4738-ADAC-B1E4365DFA75}" type="pres">
      <dgm:prSet presAssocID="{FC2544C4-A686-447B-8560-8D02C48B828F}" presName="FourNodes_3" presStyleLbl="node1" presStyleIdx="2" presStyleCnt="4">
        <dgm:presLayoutVars>
          <dgm:bulletEnabled val="1"/>
        </dgm:presLayoutVars>
      </dgm:prSet>
      <dgm:spPr/>
    </dgm:pt>
    <dgm:pt modelId="{931E26E2-A88C-4158-A968-78825D05642B}" type="pres">
      <dgm:prSet presAssocID="{FC2544C4-A686-447B-8560-8D02C48B828F}" presName="FourNodes_4" presStyleLbl="node1" presStyleIdx="3" presStyleCnt="4">
        <dgm:presLayoutVars>
          <dgm:bulletEnabled val="1"/>
        </dgm:presLayoutVars>
      </dgm:prSet>
      <dgm:spPr/>
    </dgm:pt>
    <dgm:pt modelId="{0F199000-D8D3-4F22-ABE7-0B1D376D00BC}" type="pres">
      <dgm:prSet presAssocID="{FC2544C4-A686-447B-8560-8D02C48B828F}" presName="FourConn_1-2" presStyleLbl="fgAccFollowNode1" presStyleIdx="0" presStyleCnt="3">
        <dgm:presLayoutVars>
          <dgm:bulletEnabled val="1"/>
        </dgm:presLayoutVars>
      </dgm:prSet>
      <dgm:spPr/>
    </dgm:pt>
    <dgm:pt modelId="{DE1E8A32-BBF8-4762-99F2-F3D0ABAE6A86}" type="pres">
      <dgm:prSet presAssocID="{FC2544C4-A686-447B-8560-8D02C48B828F}" presName="FourConn_2-3" presStyleLbl="fgAccFollowNode1" presStyleIdx="1" presStyleCnt="3">
        <dgm:presLayoutVars>
          <dgm:bulletEnabled val="1"/>
        </dgm:presLayoutVars>
      </dgm:prSet>
      <dgm:spPr/>
    </dgm:pt>
    <dgm:pt modelId="{8A591D44-81A7-4965-9FB7-09D1D13D06D2}" type="pres">
      <dgm:prSet presAssocID="{FC2544C4-A686-447B-8560-8D02C48B828F}" presName="FourConn_3-4" presStyleLbl="fgAccFollowNode1" presStyleIdx="2" presStyleCnt="3">
        <dgm:presLayoutVars>
          <dgm:bulletEnabled val="1"/>
        </dgm:presLayoutVars>
      </dgm:prSet>
      <dgm:spPr/>
    </dgm:pt>
    <dgm:pt modelId="{70951BEA-31E2-400A-9196-33E6B3170F0F}" type="pres">
      <dgm:prSet presAssocID="{FC2544C4-A686-447B-8560-8D02C48B828F}" presName="FourNodes_1_text" presStyleLbl="node1" presStyleIdx="3" presStyleCnt="4">
        <dgm:presLayoutVars>
          <dgm:bulletEnabled val="1"/>
        </dgm:presLayoutVars>
      </dgm:prSet>
      <dgm:spPr/>
    </dgm:pt>
    <dgm:pt modelId="{EADDF605-879A-4A45-AEE0-ED9CD07A6201}" type="pres">
      <dgm:prSet presAssocID="{FC2544C4-A686-447B-8560-8D02C48B828F}" presName="FourNodes_2_text" presStyleLbl="node1" presStyleIdx="3" presStyleCnt="4">
        <dgm:presLayoutVars>
          <dgm:bulletEnabled val="1"/>
        </dgm:presLayoutVars>
      </dgm:prSet>
      <dgm:spPr/>
    </dgm:pt>
    <dgm:pt modelId="{23D6DBE5-8D13-415A-990E-ACC96F5A8B40}" type="pres">
      <dgm:prSet presAssocID="{FC2544C4-A686-447B-8560-8D02C48B828F}" presName="FourNodes_3_text" presStyleLbl="node1" presStyleIdx="3" presStyleCnt="4">
        <dgm:presLayoutVars>
          <dgm:bulletEnabled val="1"/>
        </dgm:presLayoutVars>
      </dgm:prSet>
      <dgm:spPr/>
    </dgm:pt>
    <dgm:pt modelId="{FB41DC33-743E-4B3B-B948-187B0F07C876}" type="pres">
      <dgm:prSet presAssocID="{FC2544C4-A686-447B-8560-8D02C48B828F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100C3400-D2F8-4C08-8D38-B28044B1EE83}" srcId="{FC2544C4-A686-447B-8560-8D02C48B828F}" destId="{6F42DDCE-3A46-423A-978C-819D0B5EF416}" srcOrd="2" destOrd="0" parTransId="{20B25266-494F-45E5-994D-B2D0B9056D3F}" sibTransId="{6910BEBD-2813-4CBB-8610-9BF04ADEB976}"/>
    <dgm:cxn modelId="{86A3DE0C-70B7-4DFC-A25F-9CC19220AD25}" type="presOf" srcId="{40902239-08D1-43F4-9633-692E4D8E96E5}" destId="{DE1E8A32-BBF8-4762-99F2-F3D0ABAE6A86}" srcOrd="0" destOrd="0" presId="urn:microsoft.com/office/officeart/2005/8/layout/vProcess5"/>
    <dgm:cxn modelId="{E1B44A12-6F02-4482-885C-7595A50B8792}" type="presOf" srcId="{6910BEBD-2813-4CBB-8610-9BF04ADEB976}" destId="{8A591D44-81A7-4965-9FB7-09D1D13D06D2}" srcOrd="0" destOrd="0" presId="urn:microsoft.com/office/officeart/2005/8/layout/vProcess5"/>
    <dgm:cxn modelId="{735CAA22-456F-4F6F-85DA-79E6D61CBE98}" type="presOf" srcId="{30508A77-2DA4-4133-A06D-DB35E96ABC56}" destId="{70951BEA-31E2-400A-9196-33E6B3170F0F}" srcOrd="1" destOrd="0" presId="urn:microsoft.com/office/officeart/2005/8/layout/vProcess5"/>
    <dgm:cxn modelId="{CA4CDC33-2C90-4656-95A1-3A7894D702FC}" type="presOf" srcId="{2666D88E-8CE2-443C-9D83-7BE4DBF26187}" destId="{0F199000-D8D3-4F22-ABE7-0B1D376D00BC}" srcOrd="0" destOrd="0" presId="urn:microsoft.com/office/officeart/2005/8/layout/vProcess5"/>
    <dgm:cxn modelId="{FB7E1934-C8CC-4AE7-B148-CEF433C6ED04}" type="presOf" srcId="{98DE1FE1-8CCE-4EEC-AA0C-F3475341D846}" destId="{C99C4B1B-6A47-4AFC-AD38-52653D227B94}" srcOrd="0" destOrd="0" presId="urn:microsoft.com/office/officeart/2005/8/layout/vProcess5"/>
    <dgm:cxn modelId="{4558163A-DB87-47E6-AFF8-C79A8360FE32}" srcId="{FC2544C4-A686-447B-8560-8D02C48B828F}" destId="{A8D316B9-95AC-4FBE-BAC7-9ED3534B0BDE}" srcOrd="3" destOrd="0" parTransId="{1EF4EC5F-DAD6-4474-98CA-414A11F0F57C}" sibTransId="{AA3C1373-5A46-4A94-99FC-FBB9BE49AEDE}"/>
    <dgm:cxn modelId="{E54A6F3B-015A-49B8-B99B-CEFB9E70717D}" srcId="{FC2544C4-A686-447B-8560-8D02C48B828F}" destId="{30508A77-2DA4-4133-A06D-DB35E96ABC56}" srcOrd="0" destOrd="0" parTransId="{8425EF94-B6C2-43F9-8BA9-DA7081B605F3}" sibTransId="{2666D88E-8CE2-443C-9D83-7BE4DBF26187}"/>
    <dgm:cxn modelId="{1983A06B-5A2E-4AD2-87D6-7DA1312B9299}" type="presOf" srcId="{FC2544C4-A686-447B-8560-8D02C48B828F}" destId="{9383F475-42D3-41A4-BEF2-42E15AB9A2AE}" srcOrd="0" destOrd="0" presId="urn:microsoft.com/office/officeart/2005/8/layout/vProcess5"/>
    <dgm:cxn modelId="{FA520970-AA6B-4DD0-852F-563BF1026EEB}" type="presOf" srcId="{6F42DDCE-3A46-423A-978C-819D0B5EF416}" destId="{0F40E946-F1D9-4738-ADAC-B1E4365DFA75}" srcOrd="0" destOrd="0" presId="urn:microsoft.com/office/officeart/2005/8/layout/vProcess5"/>
    <dgm:cxn modelId="{3382138D-114C-4432-BE19-3310802B0A09}" type="presOf" srcId="{6F42DDCE-3A46-423A-978C-819D0B5EF416}" destId="{23D6DBE5-8D13-415A-990E-ACC96F5A8B40}" srcOrd="1" destOrd="0" presId="urn:microsoft.com/office/officeart/2005/8/layout/vProcess5"/>
    <dgm:cxn modelId="{8FFE4190-0486-4BE0-9F3B-63C7704B8CD6}" type="presOf" srcId="{A8D316B9-95AC-4FBE-BAC7-9ED3534B0BDE}" destId="{FB41DC33-743E-4B3B-B948-187B0F07C876}" srcOrd="1" destOrd="0" presId="urn:microsoft.com/office/officeart/2005/8/layout/vProcess5"/>
    <dgm:cxn modelId="{63BF02A0-D5CA-498F-AC6A-E3B89BCEA6DD}" srcId="{FC2544C4-A686-447B-8560-8D02C48B828F}" destId="{98DE1FE1-8CCE-4EEC-AA0C-F3475341D846}" srcOrd="1" destOrd="0" parTransId="{96B5F383-2973-489F-98B1-9117303C251A}" sibTransId="{40902239-08D1-43F4-9633-692E4D8E96E5}"/>
    <dgm:cxn modelId="{83917FA2-EE77-421D-AF13-808134AD681D}" type="presOf" srcId="{A8D316B9-95AC-4FBE-BAC7-9ED3534B0BDE}" destId="{931E26E2-A88C-4158-A968-78825D05642B}" srcOrd="0" destOrd="0" presId="urn:microsoft.com/office/officeart/2005/8/layout/vProcess5"/>
    <dgm:cxn modelId="{4E9B2EC4-FC7C-4CFF-AF1C-AC7F7CE784FE}" type="presOf" srcId="{98DE1FE1-8CCE-4EEC-AA0C-F3475341D846}" destId="{EADDF605-879A-4A45-AEE0-ED9CD07A6201}" srcOrd="1" destOrd="0" presId="urn:microsoft.com/office/officeart/2005/8/layout/vProcess5"/>
    <dgm:cxn modelId="{BEEBC6E2-35BD-4759-8585-7A9F81617026}" type="presOf" srcId="{30508A77-2DA4-4133-A06D-DB35E96ABC56}" destId="{7118466A-2778-4FFE-8FDD-6DD63310F350}" srcOrd="0" destOrd="0" presId="urn:microsoft.com/office/officeart/2005/8/layout/vProcess5"/>
    <dgm:cxn modelId="{92E6B263-DFCF-4948-AC77-DAD9C4E1137F}" type="presParOf" srcId="{9383F475-42D3-41A4-BEF2-42E15AB9A2AE}" destId="{E2425913-6656-4247-A57A-ADA59A723CA7}" srcOrd="0" destOrd="0" presId="urn:microsoft.com/office/officeart/2005/8/layout/vProcess5"/>
    <dgm:cxn modelId="{1D09CAFF-AD91-455E-89B1-C407A135CE9B}" type="presParOf" srcId="{9383F475-42D3-41A4-BEF2-42E15AB9A2AE}" destId="{7118466A-2778-4FFE-8FDD-6DD63310F350}" srcOrd="1" destOrd="0" presId="urn:microsoft.com/office/officeart/2005/8/layout/vProcess5"/>
    <dgm:cxn modelId="{1D7F4F6E-3B15-47EE-A8A1-58FA963695D0}" type="presParOf" srcId="{9383F475-42D3-41A4-BEF2-42E15AB9A2AE}" destId="{C99C4B1B-6A47-4AFC-AD38-52653D227B94}" srcOrd="2" destOrd="0" presId="urn:microsoft.com/office/officeart/2005/8/layout/vProcess5"/>
    <dgm:cxn modelId="{39773AA8-BEB3-427E-99A1-B6008D35251F}" type="presParOf" srcId="{9383F475-42D3-41A4-BEF2-42E15AB9A2AE}" destId="{0F40E946-F1D9-4738-ADAC-B1E4365DFA75}" srcOrd="3" destOrd="0" presId="urn:microsoft.com/office/officeart/2005/8/layout/vProcess5"/>
    <dgm:cxn modelId="{376B7447-633C-4407-9DF4-0C20AD2D17D5}" type="presParOf" srcId="{9383F475-42D3-41A4-BEF2-42E15AB9A2AE}" destId="{931E26E2-A88C-4158-A968-78825D05642B}" srcOrd="4" destOrd="0" presId="urn:microsoft.com/office/officeart/2005/8/layout/vProcess5"/>
    <dgm:cxn modelId="{C376E8FC-B5FE-4D81-8369-91BAE3B5C4F0}" type="presParOf" srcId="{9383F475-42D3-41A4-BEF2-42E15AB9A2AE}" destId="{0F199000-D8D3-4F22-ABE7-0B1D376D00BC}" srcOrd="5" destOrd="0" presId="urn:microsoft.com/office/officeart/2005/8/layout/vProcess5"/>
    <dgm:cxn modelId="{E35C6535-0B5F-42E3-B80C-74B1557F00BA}" type="presParOf" srcId="{9383F475-42D3-41A4-BEF2-42E15AB9A2AE}" destId="{DE1E8A32-BBF8-4762-99F2-F3D0ABAE6A86}" srcOrd="6" destOrd="0" presId="urn:microsoft.com/office/officeart/2005/8/layout/vProcess5"/>
    <dgm:cxn modelId="{D6C1FE8D-0959-442A-A847-AE2177192416}" type="presParOf" srcId="{9383F475-42D3-41A4-BEF2-42E15AB9A2AE}" destId="{8A591D44-81A7-4965-9FB7-09D1D13D06D2}" srcOrd="7" destOrd="0" presId="urn:microsoft.com/office/officeart/2005/8/layout/vProcess5"/>
    <dgm:cxn modelId="{5213AC73-C21A-45BD-BFDB-D6B19029144C}" type="presParOf" srcId="{9383F475-42D3-41A4-BEF2-42E15AB9A2AE}" destId="{70951BEA-31E2-400A-9196-33E6B3170F0F}" srcOrd="8" destOrd="0" presId="urn:microsoft.com/office/officeart/2005/8/layout/vProcess5"/>
    <dgm:cxn modelId="{81FA44E5-80CE-4C8C-8187-75DAF63B211C}" type="presParOf" srcId="{9383F475-42D3-41A4-BEF2-42E15AB9A2AE}" destId="{EADDF605-879A-4A45-AEE0-ED9CD07A6201}" srcOrd="9" destOrd="0" presId="urn:microsoft.com/office/officeart/2005/8/layout/vProcess5"/>
    <dgm:cxn modelId="{B5413C99-0890-44D7-8115-92FE181A7278}" type="presParOf" srcId="{9383F475-42D3-41A4-BEF2-42E15AB9A2AE}" destId="{23D6DBE5-8D13-415A-990E-ACC96F5A8B40}" srcOrd="10" destOrd="0" presId="urn:microsoft.com/office/officeart/2005/8/layout/vProcess5"/>
    <dgm:cxn modelId="{4C6415CB-0C56-4F64-9D3B-83B0598BBA01}" type="presParOf" srcId="{9383F475-42D3-41A4-BEF2-42E15AB9A2AE}" destId="{FB41DC33-743E-4B3B-B948-187B0F07C876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2544C4-A686-447B-8560-8D02C48B828F}" type="doc">
      <dgm:prSet loTypeId="urn:microsoft.com/office/officeart/2005/8/layout/vProcess5" loCatId="process" qsTypeId="urn:microsoft.com/office/officeart/2005/8/quickstyle/simple5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30508A77-2DA4-4133-A06D-DB35E96ABC56}">
      <dgm:prSet/>
      <dgm:spPr/>
      <dgm:t>
        <a:bodyPr/>
        <a:lstStyle/>
        <a:p>
          <a:r>
            <a:rPr lang="en-US">
              <a:cs typeface="Calibri Light"/>
            </a:rPr>
            <a:t>Rooms 9am-5.30pm</a:t>
          </a:r>
          <a:endParaRPr lang="en-US"/>
        </a:p>
      </dgm:t>
    </dgm:pt>
    <dgm:pt modelId="{8425EF94-B6C2-43F9-8BA9-DA7081B605F3}" type="parTrans" cxnId="{E54A6F3B-015A-49B8-B99B-CEFB9E70717D}">
      <dgm:prSet/>
      <dgm:spPr/>
      <dgm:t>
        <a:bodyPr/>
        <a:lstStyle/>
        <a:p>
          <a:endParaRPr lang="en-US"/>
        </a:p>
      </dgm:t>
    </dgm:pt>
    <dgm:pt modelId="{2666D88E-8CE2-443C-9D83-7BE4DBF26187}" type="sibTrans" cxnId="{E54A6F3B-015A-49B8-B99B-CEFB9E70717D}">
      <dgm:prSet/>
      <dgm:spPr/>
      <dgm:t>
        <a:bodyPr/>
        <a:lstStyle/>
        <a:p>
          <a:endParaRPr lang="en-US"/>
        </a:p>
      </dgm:t>
    </dgm:pt>
    <dgm:pt modelId="{6F42DDCE-3A46-423A-978C-819D0B5EF416}">
      <dgm:prSet/>
      <dgm:spPr/>
      <dgm:t>
        <a:bodyPr/>
        <a:lstStyle/>
        <a:p>
          <a:r>
            <a:rPr lang="en-US">
              <a:cs typeface="Calibri Light"/>
            </a:rPr>
            <a:t>Code</a:t>
          </a:r>
          <a:endParaRPr lang="en-US"/>
        </a:p>
      </dgm:t>
    </dgm:pt>
    <dgm:pt modelId="{20B25266-494F-45E5-994D-B2D0B9056D3F}" type="parTrans" cxnId="{100C3400-D2F8-4C08-8D38-B28044B1EE83}">
      <dgm:prSet/>
      <dgm:spPr/>
      <dgm:t>
        <a:bodyPr/>
        <a:lstStyle/>
        <a:p>
          <a:endParaRPr lang="en-US"/>
        </a:p>
      </dgm:t>
    </dgm:pt>
    <dgm:pt modelId="{6910BEBD-2813-4CBB-8610-9BF04ADEB976}" type="sibTrans" cxnId="{100C3400-D2F8-4C08-8D38-B28044B1EE83}">
      <dgm:prSet/>
      <dgm:spPr/>
      <dgm:t>
        <a:bodyPr/>
        <a:lstStyle/>
        <a:p>
          <a:endParaRPr lang="en-US"/>
        </a:p>
      </dgm:t>
    </dgm:pt>
    <dgm:pt modelId="{98DE1FE1-8CCE-4EEC-AA0C-F3475341D846}">
      <dgm:prSet/>
      <dgm:spPr/>
      <dgm:t>
        <a:bodyPr/>
        <a:lstStyle/>
        <a:p>
          <a:r>
            <a:rPr lang="en-US">
              <a:cs typeface="Calibri Light"/>
            </a:rPr>
            <a:t>Code</a:t>
          </a:r>
        </a:p>
      </dgm:t>
    </dgm:pt>
    <dgm:pt modelId="{96B5F383-2973-489F-98B1-9117303C251A}" type="parTrans" cxnId="{63BF02A0-D5CA-498F-AC6A-E3B89BCEA6DD}">
      <dgm:prSet/>
      <dgm:spPr/>
    </dgm:pt>
    <dgm:pt modelId="{40902239-08D1-43F4-9633-692E4D8E96E5}" type="sibTrans" cxnId="{63BF02A0-D5CA-498F-AC6A-E3B89BCEA6DD}">
      <dgm:prSet/>
      <dgm:spPr/>
      <dgm:t>
        <a:bodyPr/>
        <a:lstStyle/>
        <a:p>
          <a:endParaRPr lang="en-US"/>
        </a:p>
        <a:p>
          <a:endParaRPr lang="en-US"/>
        </a:p>
      </dgm:t>
    </dgm:pt>
    <dgm:pt modelId="{1EB03E82-A39C-4069-AF89-BE9349F26F6D}">
      <dgm:prSet/>
      <dgm:spPr/>
      <dgm:t>
        <a:bodyPr/>
        <a:lstStyle/>
        <a:p>
          <a:r>
            <a:rPr lang="en-US">
              <a:cs typeface="Calibri Light"/>
            </a:rPr>
            <a:t>More code</a:t>
          </a:r>
        </a:p>
      </dgm:t>
    </dgm:pt>
    <dgm:pt modelId="{AF9BB721-44FC-4E48-91E1-983A239A8D97}" type="parTrans" cxnId="{B43B6782-2D1C-49C2-A3CE-8BA129D48652}">
      <dgm:prSet/>
      <dgm:spPr/>
    </dgm:pt>
    <dgm:pt modelId="{69CA20CD-1632-47C8-995A-AB4095406EA0}" type="sibTrans" cxnId="{B43B6782-2D1C-49C2-A3CE-8BA129D48652}">
      <dgm:prSet/>
      <dgm:spPr/>
    </dgm:pt>
    <dgm:pt modelId="{9383F475-42D3-41A4-BEF2-42E15AB9A2AE}" type="pres">
      <dgm:prSet presAssocID="{FC2544C4-A686-447B-8560-8D02C48B828F}" presName="outerComposite" presStyleCnt="0">
        <dgm:presLayoutVars>
          <dgm:chMax val="5"/>
          <dgm:dir/>
          <dgm:resizeHandles val="exact"/>
        </dgm:presLayoutVars>
      </dgm:prSet>
      <dgm:spPr/>
    </dgm:pt>
    <dgm:pt modelId="{E2425913-6656-4247-A57A-ADA59A723CA7}" type="pres">
      <dgm:prSet presAssocID="{FC2544C4-A686-447B-8560-8D02C48B828F}" presName="dummyMaxCanvas" presStyleCnt="0">
        <dgm:presLayoutVars/>
      </dgm:prSet>
      <dgm:spPr/>
    </dgm:pt>
    <dgm:pt modelId="{82151BFC-325C-474E-93D7-C918A71298AB}" type="pres">
      <dgm:prSet presAssocID="{FC2544C4-A686-447B-8560-8D02C48B828F}" presName="FourNodes_1" presStyleLbl="node1" presStyleIdx="0" presStyleCnt="4">
        <dgm:presLayoutVars>
          <dgm:bulletEnabled val="1"/>
        </dgm:presLayoutVars>
      </dgm:prSet>
      <dgm:spPr/>
    </dgm:pt>
    <dgm:pt modelId="{9EFD56E9-1D7E-47FC-BDEC-292F012A887B}" type="pres">
      <dgm:prSet presAssocID="{FC2544C4-A686-447B-8560-8D02C48B828F}" presName="FourNodes_2" presStyleLbl="node1" presStyleIdx="1" presStyleCnt="4">
        <dgm:presLayoutVars>
          <dgm:bulletEnabled val="1"/>
        </dgm:presLayoutVars>
      </dgm:prSet>
      <dgm:spPr/>
    </dgm:pt>
    <dgm:pt modelId="{C5DEC48A-A59D-428A-A226-BC5DE39277C7}" type="pres">
      <dgm:prSet presAssocID="{FC2544C4-A686-447B-8560-8D02C48B828F}" presName="FourNodes_3" presStyleLbl="node1" presStyleIdx="2" presStyleCnt="4">
        <dgm:presLayoutVars>
          <dgm:bulletEnabled val="1"/>
        </dgm:presLayoutVars>
      </dgm:prSet>
      <dgm:spPr/>
    </dgm:pt>
    <dgm:pt modelId="{E8EA28A6-8E4F-4563-A690-EA9E888C4F39}" type="pres">
      <dgm:prSet presAssocID="{FC2544C4-A686-447B-8560-8D02C48B828F}" presName="FourNodes_4" presStyleLbl="node1" presStyleIdx="3" presStyleCnt="4">
        <dgm:presLayoutVars>
          <dgm:bulletEnabled val="1"/>
        </dgm:presLayoutVars>
      </dgm:prSet>
      <dgm:spPr/>
    </dgm:pt>
    <dgm:pt modelId="{F61F299E-6C2B-47C7-871C-B54888496448}" type="pres">
      <dgm:prSet presAssocID="{FC2544C4-A686-447B-8560-8D02C48B828F}" presName="FourConn_1-2" presStyleLbl="fgAccFollowNode1" presStyleIdx="0" presStyleCnt="3">
        <dgm:presLayoutVars>
          <dgm:bulletEnabled val="1"/>
        </dgm:presLayoutVars>
      </dgm:prSet>
      <dgm:spPr/>
    </dgm:pt>
    <dgm:pt modelId="{8D84126E-62F2-4A51-B5E5-39DFCC6BFD3D}" type="pres">
      <dgm:prSet presAssocID="{FC2544C4-A686-447B-8560-8D02C48B828F}" presName="FourConn_2-3" presStyleLbl="fgAccFollowNode1" presStyleIdx="1" presStyleCnt="3">
        <dgm:presLayoutVars>
          <dgm:bulletEnabled val="1"/>
        </dgm:presLayoutVars>
      </dgm:prSet>
      <dgm:spPr/>
    </dgm:pt>
    <dgm:pt modelId="{05C49086-F7D1-49CA-B951-484D2C943241}" type="pres">
      <dgm:prSet presAssocID="{FC2544C4-A686-447B-8560-8D02C48B828F}" presName="FourConn_3-4" presStyleLbl="fgAccFollowNode1" presStyleIdx="2" presStyleCnt="3">
        <dgm:presLayoutVars>
          <dgm:bulletEnabled val="1"/>
        </dgm:presLayoutVars>
      </dgm:prSet>
      <dgm:spPr/>
    </dgm:pt>
    <dgm:pt modelId="{D80BA7D8-5747-4B50-82F2-D2B1EFA073A2}" type="pres">
      <dgm:prSet presAssocID="{FC2544C4-A686-447B-8560-8D02C48B828F}" presName="FourNodes_1_text" presStyleLbl="node1" presStyleIdx="3" presStyleCnt="4">
        <dgm:presLayoutVars>
          <dgm:bulletEnabled val="1"/>
        </dgm:presLayoutVars>
      </dgm:prSet>
      <dgm:spPr/>
    </dgm:pt>
    <dgm:pt modelId="{096EE8C6-88C3-4D6A-8B27-B65DFBAB61AE}" type="pres">
      <dgm:prSet presAssocID="{FC2544C4-A686-447B-8560-8D02C48B828F}" presName="FourNodes_2_text" presStyleLbl="node1" presStyleIdx="3" presStyleCnt="4">
        <dgm:presLayoutVars>
          <dgm:bulletEnabled val="1"/>
        </dgm:presLayoutVars>
      </dgm:prSet>
      <dgm:spPr/>
    </dgm:pt>
    <dgm:pt modelId="{DDCA8378-778D-4D07-8F9E-1FFEB1767CD4}" type="pres">
      <dgm:prSet presAssocID="{FC2544C4-A686-447B-8560-8D02C48B828F}" presName="FourNodes_3_text" presStyleLbl="node1" presStyleIdx="3" presStyleCnt="4">
        <dgm:presLayoutVars>
          <dgm:bulletEnabled val="1"/>
        </dgm:presLayoutVars>
      </dgm:prSet>
      <dgm:spPr/>
    </dgm:pt>
    <dgm:pt modelId="{FDC2A5B1-8E39-4FDF-ABBD-9CD2E9C01D63}" type="pres">
      <dgm:prSet presAssocID="{FC2544C4-A686-447B-8560-8D02C48B828F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100C3400-D2F8-4C08-8D38-B28044B1EE83}" srcId="{FC2544C4-A686-447B-8560-8D02C48B828F}" destId="{6F42DDCE-3A46-423A-978C-819D0B5EF416}" srcOrd="2" destOrd="0" parTransId="{20B25266-494F-45E5-994D-B2D0B9056D3F}" sibTransId="{6910BEBD-2813-4CBB-8610-9BF04ADEB976}"/>
    <dgm:cxn modelId="{6A812212-6F19-4F1B-8F67-F2FD6906D3D6}" type="presOf" srcId="{1EB03E82-A39C-4069-AF89-BE9349F26F6D}" destId="{FDC2A5B1-8E39-4FDF-ABBD-9CD2E9C01D63}" srcOrd="1" destOrd="0" presId="urn:microsoft.com/office/officeart/2005/8/layout/vProcess5"/>
    <dgm:cxn modelId="{C9A1A936-3848-41B0-8019-359F44D66123}" type="presOf" srcId="{1EB03E82-A39C-4069-AF89-BE9349F26F6D}" destId="{E8EA28A6-8E4F-4563-A690-EA9E888C4F39}" srcOrd="0" destOrd="0" presId="urn:microsoft.com/office/officeart/2005/8/layout/vProcess5"/>
    <dgm:cxn modelId="{E54A6F3B-015A-49B8-B99B-CEFB9E70717D}" srcId="{FC2544C4-A686-447B-8560-8D02C48B828F}" destId="{30508A77-2DA4-4133-A06D-DB35E96ABC56}" srcOrd="0" destOrd="0" parTransId="{8425EF94-B6C2-43F9-8BA9-DA7081B605F3}" sibTransId="{2666D88E-8CE2-443C-9D83-7BE4DBF26187}"/>
    <dgm:cxn modelId="{86D3995C-3F8E-4FB9-860F-EE3F5AB3B6BC}" type="presOf" srcId="{6F42DDCE-3A46-423A-978C-819D0B5EF416}" destId="{DDCA8378-778D-4D07-8F9E-1FFEB1767CD4}" srcOrd="1" destOrd="0" presId="urn:microsoft.com/office/officeart/2005/8/layout/vProcess5"/>
    <dgm:cxn modelId="{388ED45F-07E8-4AEE-84CE-7994B09403C7}" type="presOf" srcId="{6F42DDCE-3A46-423A-978C-819D0B5EF416}" destId="{C5DEC48A-A59D-428A-A226-BC5DE39277C7}" srcOrd="0" destOrd="0" presId="urn:microsoft.com/office/officeart/2005/8/layout/vProcess5"/>
    <dgm:cxn modelId="{1983A06B-5A2E-4AD2-87D6-7DA1312B9299}" type="presOf" srcId="{FC2544C4-A686-447B-8560-8D02C48B828F}" destId="{9383F475-42D3-41A4-BEF2-42E15AB9A2AE}" srcOrd="0" destOrd="0" presId="urn:microsoft.com/office/officeart/2005/8/layout/vProcess5"/>
    <dgm:cxn modelId="{DD36544F-C4F0-46E1-B442-3F180C1AD62D}" type="presOf" srcId="{30508A77-2DA4-4133-A06D-DB35E96ABC56}" destId="{D80BA7D8-5747-4B50-82F2-D2B1EFA073A2}" srcOrd="1" destOrd="0" presId="urn:microsoft.com/office/officeart/2005/8/layout/vProcess5"/>
    <dgm:cxn modelId="{14EC3D71-48C6-43EA-B3B7-763E0993EF55}" type="presOf" srcId="{6910BEBD-2813-4CBB-8610-9BF04ADEB976}" destId="{05C49086-F7D1-49CA-B951-484D2C943241}" srcOrd="0" destOrd="0" presId="urn:microsoft.com/office/officeart/2005/8/layout/vProcess5"/>
    <dgm:cxn modelId="{B94C6A51-CFB3-43A6-AC2D-3CB0E1D70F7A}" type="presOf" srcId="{2666D88E-8CE2-443C-9D83-7BE4DBF26187}" destId="{F61F299E-6C2B-47C7-871C-B54888496448}" srcOrd="0" destOrd="0" presId="urn:microsoft.com/office/officeart/2005/8/layout/vProcess5"/>
    <dgm:cxn modelId="{B43B6782-2D1C-49C2-A3CE-8BA129D48652}" srcId="{FC2544C4-A686-447B-8560-8D02C48B828F}" destId="{1EB03E82-A39C-4069-AF89-BE9349F26F6D}" srcOrd="3" destOrd="0" parTransId="{AF9BB721-44FC-4E48-91E1-983A239A8D97}" sibTransId="{69CA20CD-1632-47C8-995A-AB4095406EA0}"/>
    <dgm:cxn modelId="{63BF02A0-D5CA-498F-AC6A-E3B89BCEA6DD}" srcId="{FC2544C4-A686-447B-8560-8D02C48B828F}" destId="{98DE1FE1-8CCE-4EEC-AA0C-F3475341D846}" srcOrd="1" destOrd="0" parTransId="{96B5F383-2973-489F-98B1-9117303C251A}" sibTransId="{40902239-08D1-43F4-9633-692E4D8E96E5}"/>
    <dgm:cxn modelId="{B4BBC6A7-0474-4FB6-AA4D-C4C034C38AFF}" type="presOf" srcId="{98DE1FE1-8CCE-4EEC-AA0C-F3475341D846}" destId="{096EE8C6-88C3-4D6A-8B27-B65DFBAB61AE}" srcOrd="1" destOrd="0" presId="urn:microsoft.com/office/officeart/2005/8/layout/vProcess5"/>
    <dgm:cxn modelId="{A474A1B1-41F6-439B-8CDE-269EC60F21FA}" type="presOf" srcId="{40902239-08D1-43F4-9633-692E4D8E96E5}" destId="{8D84126E-62F2-4A51-B5E5-39DFCC6BFD3D}" srcOrd="0" destOrd="0" presId="urn:microsoft.com/office/officeart/2005/8/layout/vProcess5"/>
    <dgm:cxn modelId="{96D588B8-2A27-42E6-BFF8-4A5716ED3441}" type="presOf" srcId="{98DE1FE1-8CCE-4EEC-AA0C-F3475341D846}" destId="{9EFD56E9-1D7E-47FC-BDEC-292F012A887B}" srcOrd="0" destOrd="0" presId="urn:microsoft.com/office/officeart/2005/8/layout/vProcess5"/>
    <dgm:cxn modelId="{467FE4C2-61EE-4BC2-BB14-1B115714457D}" type="presOf" srcId="{30508A77-2DA4-4133-A06D-DB35E96ABC56}" destId="{82151BFC-325C-474E-93D7-C918A71298AB}" srcOrd="0" destOrd="0" presId="urn:microsoft.com/office/officeart/2005/8/layout/vProcess5"/>
    <dgm:cxn modelId="{92E6B263-DFCF-4948-AC77-DAD9C4E1137F}" type="presParOf" srcId="{9383F475-42D3-41A4-BEF2-42E15AB9A2AE}" destId="{E2425913-6656-4247-A57A-ADA59A723CA7}" srcOrd="0" destOrd="0" presId="urn:microsoft.com/office/officeart/2005/8/layout/vProcess5"/>
    <dgm:cxn modelId="{460A4A17-5345-4988-8CE2-FD6B7E3165A8}" type="presParOf" srcId="{9383F475-42D3-41A4-BEF2-42E15AB9A2AE}" destId="{82151BFC-325C-474E-93D7-C918A71298AB}" srcOrd="1" destOrd="0" presId="urn:microsoft.com/office/officeart/2005/8/layout/vProcess5"/>
    <dgm:cxn modelId="{F3CBDA8B-4B93-4650-BD8A-1BBCCFDB7861}" type="presParOf" srcId="{9383F475-42D3-41A4-BEF2-42E15AB9A2AE}" destId="{9EFD56E9-1D7E-47FC-BDEC-292F012A887B}" srcOrd="2" destOrd="0" presId="urn:microsoft.com/office/officeart/2005/8/layout/vProcess5"/>
    <dgm:cxn modelId="{B2CA977D-2A9B-4E42-AEDE-C55470FA1D07}" type="presParOf" srcId="{9383F475-42D3-41A4-BEF2-42E15AB9A2AE}" destId="{C5DEC48A-A59D-428A-A226-BC5DE39277C7}" srcOrd="3" destOrd="0" presId="urn:microsoft.com/office/officeart/2005/8/layout/vProcess5"/>
    <dgm:cxn modelId="{15A22F53-FB9B-4592-95E8-A2AD7716E9C8}" type="presParOf" srcId="{9383F475-42D3-41A4-BEF2-42E15AB9A2AE}" destId="{E8EA28A6-8E4F-4563-A690-EA9E888C4F39}" srcOrd="4" destOrd="0" presId="urn:microsoft.com/office/officeart/2005/8/layout/vProcess5"/>
    <dgm:cxn modelId="{6AFFFA0D-9126-43C4-B002-731518F296E2}" type="presParOf" srcId="{9383F475-42D3-41A4-BEF2-42E15AB9A2AE}" destId="{F61F299E-6C2B-47C7-871C-B54888496448}" srcOrd="5" destOrd="0" presId="urn:microsoft.com/office/officeart/2005/8/layout/vProcess5"/>
    <dgm:cxn modelId="{4A63EA89-CFD2-44BA-8CE9-C13531B9DE5E}" type="presParOf" srcId="{9383F475-42D3-41A4-BEF2-42E15AB9A2AE}" destId="{8D84126E-62F2-4A51-B5E5-39DFCC6BFD3D}" srcOrd="6" destOrd="0" presId="urn:microsoft.com/office/officeart/2005/8/layout/vProcess5"/>
    <dgm:cxn modelId="{B084A62C-FF79-46F0-AB92-E5EAD022AF61}" type="presParOf" srcId="{9383F475-42D3-41A4-BEF2-42E15AB9A2AE}" destId="{05C49086-F7D1-49CA-B951-484D2C943241}" srcOrd="7" destOrd="0" presId="urn:microsoft.com/office/officeart/2005/8/layout/vProcess5"/>
    <dgm:cxn modelId="{AB5A5C38-D5B4-4E24-8ECC-F1342B3730CA}" type="presParOf" srcId="{9383F475-42D3-41A4-BEF2-42E15AB9A2AE}" destId="{D80BA7D8-5747-4B50-82F2-D2B1EFA073A2}" srcOrd="8" destOrd="0" presId="urn:microsoft.com/office/officeart/2005/8/layout/vProcess5"/>
    <dgm:cxn modelId="{4ABC368F-0AA2-413F-B758-777570F9C9F3}" type="presParOf" srcId="{9383F475-42D3-41A4-BEF2-42E15AB9A2AE}" destId="{096EE8C6-88C3-4D6A-8B27-B65DFBAB61AE}" srcOrd="9" destOrd="0" presId="urn:microsoft.com/office/officeart/2005/8/layout/vProcess5"/>
    <dgm:cxn modelId="{FB3B57C0-2932-49B4-9A6E-605CD1C5FF68}" type="presParOf" srcId="{9383F475-42D3-41A4-BEF2-42E15AB9A2AE}" destId="{DDCA8378-778D-4D07-8F9E-1FFEB1767CD4}" srcOrd="10" destOrd="0" presId="urn:microsoft.com/office/officeart/2005/8/layout/vProcess5"/>
    <dgm:cxn modelId="{AA36137E-1A02-4FFC-82BF-60F998D61C15}" type="presParOf" srcId="{9383F475-42D3-41A4-BEF2-42E15AB9A2AE}" destId="{FDC2A5B1-8E39-4FDF-ABBD-9CD2E9C01D63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C2544C4-A686-447B-8560-8D02C48B828F}" type="doc">
      <dgm:prSet loTypeId="urn:microsoft.com/office/officeart/2005/8/layout/vProcess5" loCatId="process" qsTypeId="urn:microsoft.com/office/officeart/2005/8/quickstyle/simple5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30508A77-2DA4-4133-A06D-DB35E96ABC56}">
      <dgm:prSet/>
      <dgm:spPr/>
      <dgm:t>
        <a:bodyPr/>
        <a:lstStyle/>
        <a:p>
          <a:r>
            <a:rPr lang="en-US">
              <a:cs typeface="Calibri Light"/>
            </a:rPr>
            <a:t>Present your work!</a:t>
          </a:r>
        </a:p>
      </dgm:t>
    </dgm:pt>
    <dgm:pt modelId="{8425EF94-B6C2-43F9-8BA9-DA7081B605F3}" type="parTrans" cxnId="{E54A6F3B-015A-49B8-B99B-CEFB9E70717D}">
      <dgm:prSet/>
      <dgm:spPr/>
      <dgm:t>
        <a:bodyPr/>
        <a:lstStyle/>
        <a:p>
          <a:endParaRPr lang="en-US"/>
        </a:p>
      </dgm:t>
    </dgm:pt>
    <dgm:pt modelId="{2666D88E-8CE2-443C-9D83-7BE4DBF26187}" type="sibTrans" cxnId="{E54A6F3B-015A-49B8-B99B-CEFB9E70717D}">
      <dgm:prSet/>
      <dgm:spPr/>
      <dgm:t>
        <a:bodyPr/>
        <a:lstStyle/>
        <a:p>
          <a:endParaRPr lang="en-US"/>
        </a:p>
      </dgm:t>
    </dgm:pt>
    <dgm:pt modelId="{6F42DDCE-3A46-423A-978C-819D0B5EF416}">
      <dgm:prSet/>
      <dgm:spPr/>
      <dgm:t>
        <a:bodyPr/>
        <a:lstStyle/>
        <a:p>
          <a:r>
            <a:rPr lang="en-US">
              <a:cs typeface="Calibri Light"/>
            </a:rPr>
            <a:t>Prizes(Amazon </a:t>
          </a:r>
          <a:r>
            <a:rPr lang="en-US" err="1">
              <a:cs typeface="Calibri Light"/>
            </a:rPr>
            <a:t>Echos</a:t>
          </a:r>
          <a:r>
            <a:rPr lang="en-US">
              <a:cs typeface="Calibri Light"/>
            </a:rPr>
            <a:t>, £30/£20 Amazon Vouchers)</a:t>
          </a:r>
          <a:endParaRPr lang="en-US"/>
        </a:p>
      </dgm:t>
    </dgm:pt>
    <dgm:pt modelId="{20B25266-494F-45E5-994D-B2D0B9056D3F}" type="parTrans" cxnId="{100C3400-D2F8-4C08-8D38-B28044B1EE83}">
      <dgm:prSet/>
      <dgm:spPr/>
      <dgm:t>
        <a:bodyPr/>
        <a:lstStyle/>
        <a:p>
          <a:endParaRPr lang="en-US"/>
        </a:p>
      </dgm:t>
    </dgm:pt>
    <dgm:pt modelId="{6910BEBD-2813-4CBB-8610-9BF04ADEB976}" type="sibTrans" cxnId="{100C3400-D2F8-4C08-8D38-B28044B1EE83}">
      <dgm:prSet/>
      <dgm:spPr/>
      <dgm:t>
        <a:bodyPr/>
        <a:lstStyle/>
        <a:p>
          <a:endParaRPr lang="en-US"/>
        </a:p>
      </dgm:t>
    </dgm:pt>
    <dgm:pt modelId="{98DE1FE1-8CCE-4EEC-AA0C-F3475341D846}">
      <dgm:prSet/>
      <dgm:spPr/>
      <dgm:t>
        <a:bodyPr/>
        <a:lstStyle/>
        <a:p>
          <a:r>
            <a:rPr lang="en-US">
              <a:cs typeface="Calibri Light"/>
            </a:rPr>
            <a:t>Judging</a:t>
          </a:r>
        </a:p>
      </dgm:t>
    </dgm:pt>
    <dgm:pt modelId="{96B5F383-2973-489F-98B1-9117303C251A}" type="parTrans" cxnId="{63BF02A0-D5CA-498F-AC6A-E3B89BCEA6DD}">
      <dgm:prSet/>
      <dgm:spPr/>
    </dgm:pt>
    <dgm:pt modelId="{40902239-08D1-43F4-9633-692E4D8E96E5}" type="sibTrans" cxnId="{63BF02A0-D5CA-498F-AC6A-E3B89BCEA6DD}">
      <dgm:prSet/>
      <dgm:spPr/>
      <dgm:t>
        <a:bodyPr/>
        <a:lstStyle/>
        <a:p>
          <a:endParaRPr lang="en-US"/>
        </a:p>
        <a:p>
          <a:endParaRPr lang="en-US"/>
        </a:p>
      </dgm:t>
    </dgm:pt>
    <dgm:pt modelId="{1EB03E82-A39C-4069-AF89-BE9349F26F6D}">
      <dgm:prSet/>
      <dgm:spPr/>
      <dgm:t>
        <a:bodyPr/>
        <a:lstStyle/>
        <a:p>
          <a:r>
            <a:rPr lang="en-US">
              <a:cs typeface="Calibri Light"/>
            </a:rPr>
            <a:t>Pizza</a:t>
          </a:r>
        </a:p>
      </dgm:t>
    </dgm:pt>
    <dgm:pt modelId="{AF9BB721-44FC-4E48-91E1-983A239A8D97}" type="parTrans" cxnId="{B43B6782-2D1C-49C2-A3CE-8BA129D48652}">
      <dgm:prSet/>
      <dgm:spPr/>
    </dgm:pt>
    <dgm:pt modelId="{69CA20CD-1632-47C8-995A-AB4095406EA0}" type="sibTrans" cxnId="{B43B6782-2D1C-49C2-A3CE-8BA129D48652}">
      <dgm:prSet/>
      <dgm:spPr/>
      <dgm:t>
        <a:bodyPr/>
        <a:lstStyle/>
        <a:p>
          <a:endParaRPr lang="en-US"/>
        </a:p>
      </dgm:t>
    </dgm:pt>
    <dgm:pt modelId="{9383F475-42D3-41A4-BEF2-42E15AB9A2AE}" type="pres">
      <dgm:prSet presAssocID="{FC2544C4-A686-447B-8560-8D02C48B828F}" presName="outerComposite" presStyleCnt="0">
        <dgm:presLayoutVars>
          <dgm:chMax val="5"/>
          <dgm:dir/>
          <dgm:resizeHandles val="exact"/>
        </dgm:presLayoutVars>
      </dgm:prSet>
      <dgm:spPr/>
    </dgm:pt>
    <dgm:pt modelId="{E2425913-6656-4247-A57A-ADA59A723CA7}" type="pres">
      <dgm:prSet presAssocID="{FC2544C4-A686-447B-8560-8D02C48B828F}" presName="dummyMaxCanvas" presStyleCnt="0">
        <dgm:presLayoutVars/>
      </dgm:prSet>
      <dgm:spPr/>
    </dgm:pt>
    <dgm:pt modelId="{2DCA4FA1-600C-480C-847F-6984E15BCA83}" type="pres">
      <dgm:prSet presAssocID="{FC2544C4-A686-447B-8560-8D02C48B828F}" presName="FourNodes_1" presStyleLbl="node1" presStyleIdx="0" presStyleCnt="4">
        <dgm:presLayoutVars>
          <dgm:bulletEnabled val="1"/>
        </dgm:presLayoutVars>
      </dgm:prSet>
      <dgm:spPr/>
    </dgm:pt>
    <dgm:pt modelId="{FE48546D-C2BB-496D-B4E1-2753E1113B18}" type="pres">
      <dgm:prSet presAssocID="{FC2544C4-A686-447B-8560-8D02C48B828F}" presName="FourNodes_2" presStyleLbl="node1" presStyleIdx="1" presStyleCnt="4">
        <dgm:presLayoutVars>
          <dgm:bulletEnabled val="1"/>
        </dgm:presLayoutVars>
      </dgm:prSet>
      <dgm:spPr/>
    </dgm:pt>
    <dgm:pt modelId="{2AC0299A-5BA9-4AE9-A51F-EB68EA47DC78}" type="pres">
      <dgm:prSet presAssocID="{FC2544C4-A686-447B-8560-8D02C48B828F}" presName="FourNodes_3" presStyleLbl="node1" presStyleIdx="2" presStyleCnt="4">
        <dgm:presLayoutVars>
          <dgm:bulletEnabled val="1"/>
        </dgm:presLayoutVars>
      </dgm:prSet>
      <dgm:spPr/>
    </dgm:pt>
    <dgm:pt modelId="{EC5B579C-5586-46F9-8306-7D04EDF2ADCE}" type="pres">
      <dgm:prSet presAssocID="{FC2544C4-A686-447B-8560-8D02C48B828F}" presName="FourNodes_4" presStyleLbl="node1" presStyleIdx="3" presStyleCnt="4">
        <dgm:presLayoutVars>
          <dgm:bulletEnabled val="1"/>
        </dgm:presLayoutVars>
      </dgm:prSet>
      <dgm:spPr/>
    </dgm:pt>
    <dgm:pt modelId="{423DF099-1D6E-47EC-AF2E-9ACAF1604377}" type="pres">
      <dgm:prSet presAssocID="{FC2544C4-A686-447B-8560-8D02C48B828F}" presName="FourConn_1-2" presStyleLbl="fgAccFollowNode1" presStyleIdx="0" presStyleCnt="3">
        <dgm:presLayoutVars>
          <dgm:bulletEnabled val="1"/>
        </dgm:presLayoutVars>
      </dgm:prSet>
      <dgm:spPr/>
    </dgm:pt>
    <dgm:pt modelId="{1AAFED6C-F7B6-42AE-AC36-9DE6AAA411BD}" type="pres">
      <dgm:prSet presAssocID="{FC2544C4-A686-447B-8560-8D02C48B828F}" presName="FourConn_2-3" presStyleLbl="fgAccFollowNode1" presStyleIdx="1" presStyleCnt="3">
        <dgm:presLayoutVars>
          <dgm:bulletEnabled val="1"/>
        </dgm:presLayoutVars>
      </dgm:prSet>
      <dgm:spPr/>
    </dgm:pt>
    <dgm:pt modelId="{5ACBC273-C21C-44ED-9F20-5BC61D7059FA}" type="pres">
      <dgm:prSet presAssocID="{FC2544C4-A686-447B-8560-8D02C48B828F}" presName="FourConn_3-4" presStyleLbl="fgAccFollowNode1" presStyleIdx="2" presStyleCnt="3">
        <dgm:presLayoutVars>
          <dgm:bulletEnabled val="1"/>
        </dgm:presLayoutVars>
      </dgm:prSet>
      <dgm:spPr/>
    </dgm:pt>
    <dgm:pt modelId="{007366C6-49E1-4617-9AF9-280F78A32C25}" type="pres">
      <dgm:prSet presAssocID="{FC2544C4-A686-447B-8560-8D02C48B828F}" presName="FourNodes_1_text" presStyleLbl="node1" presStyleIdx="3" presStyleCnt="4">
        <dgm:presLayoutVars>
          <dgm:bulletEnabled val="1"/>
        </dgm:presLayoutVars>
      </dgm:prSet>
      <dgm:spPr/>
    </dgm:pt>
    <dgm:pt modelId="{43FF4445-9103-4EF9-8F76-8514B36FA9A1}" type="pres">
      <dgm:prSet presAssocID="{FC2544C4-A686-447B-8560-8D02C48B828F}" presName="FourNodes_2_text" presStyleLbl="node1" presStyleIdx="3" presStyleCnt="4">
        <dgm:presLayoutVars>
          <dgm:bulletEnabled val="1"/>
        </dgm:presLayoutVars>
      </dgm:prSet>
      <dgm:spPr/>
    </dgm:pt>
    <dgm:pt modelId="{6573CC03-55C9-4EE0-B367-81E951F27684}" type="pres">
      <dgm:prSet presAssocID="{FC2544C4-A686-447B-8560-8D02C48B828F}" presName="FourNodes_3_text" presStyleLbl="node1" presStyleIdx="3" presStyleCnt="4">
        <dgm:presLayoutVars>
          <dgm:bulletEnabled val="1"/>
        </dgm:presLayoutVars>
      </dgm:prSet>
      <dgm:spPr/>
    </dgm:pt>
    <dgm:pt modelId="{70DEB888-7B5E-40F7-B4E6-30A439F0A74A}" type="pres">
      <dgm:prSet presAssocID="{FC2544C4-A686-447B-8560-8D02C48B828F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100C3400-D2F8-4C08-8D38-B28044B1EE83}" srcId="{FC2544C4-A686-447B-8560-8D02C48B828F}" destId="{6F42DDCE-3A46-423A-978C-819D0B5EF416}" srcOrd="2" destOrd="0" parTransId="{20B25266-494F-45E5-994D-B2D0B9056D3F}" sibTransId="{6910BEBD-2813-4CBB-8610-9BF04ADEB976}"/>
    <dgm:cxn modelId="{E54A6F3B-015A-49B8-B99B-CEFB9E70717D}" srcId="{FC2544C4-A686-447B-8560-8D02C48B828F}" destId="{30508A77-2DA4-4133-A06D-DB35E96ABC56}" srcOrd="0" destOrd="0" parTransId="{8425EF94-B6C2-43F9-8BA9-DA7081B605F3}" sibTransId="{2666D88E-8CE2-443C-9D83-7BE4DBF26187}"/>
    <dgm:cxn modelId="{E848BB3C-F05F-4691-A0F2-DC25E99B39E7}" type="presOf" srcId="{30508A77-2DA4-4133-A06D-DB35E96ABC56}" destId="{007366C6-49E1-4617-9AF9-280F78A32C25}" srcOrd="1" destOrd="0" presId="urn:microsoft.com/office/officeart/2005/8/layout/vProcess5"/>
    <dgm:cxn modelId="{20C3913D-FC6B-454E-B1C2-7DEB4E117702}" type="presOf" srcId="{1EB03E82-A39C-4069-AF89-BE9349F26F6D}" destId="{EC5B579C-5586-46F9-8306-7D04EDF2ADCE}" srcOrd="0" destOrd="0" presId="urn:microsoft.com/office/officeart/2005/8/layout/vProcess5"/>
    <dgm:cxn modelId="{8F863149-F843-4F3F-83A7-276968E18108}" type="presOf" srcId="{6F42DDCE-3A46-423A-978C-819D0B5EF416}" destId="{2AC0299A-5BA9-4AE9-A51F-EB68EA47DC78}" srcOrd="0" destOrd="0" presId="urn:microsoft.com/office/officeart/2005/8/layout/vProcess5"/>
    <dgm:cxn modelId="{1983A06B-5A2E-4AD2-87D6-7DA1312B9299}" type="presOf" srcId="{FC2544C4-A686-447B-8560-8D02C48B828F}" destId="{9383F475-42D3-41A4-BEF2-42E15AB9A2AE}" srcOrd="0" destOrd="0" presId="urn:microsoft.com/office/officeart/2005/8/layout/vProcess5"/>
    <dgm:cxn modelId="{B43B6782-2D1C-49C2-A3CE-8BA129D48652}" srcId="{FC2544C4-A686-447B-8560-8D02C48B828F}" destId="{1EB03E82-A39C-4069-AF89-BE9349F26F6D}" srcOrd="3" destOrd="0" parTransId="{AF9BB721-44FC-4E48-91E1-983A239A8D97}" sibTransId="{69CA20CD-1632-47C8-995A-AB4095406EA0}"/>
    <dgm:cxn modelId="{1ADFFE85-A95A-4748-9570-43430B6FD02D}" type="presOf" srcId="{30508A77-2DA4-4133-A06D-DB35E96ABC56}" destId="{2DCA4FA1-600C-480C-847F-6984E15BCA83}" srcOrd="0" destOrd="0" presId="urn:microsoft.com/office/officeart/2005/8/layout/vProcess5"/>
    <dgm:cxn modelId="{63BF02A0-D5CA-498F-AC6A-E3B89BCEA6DD}" srcId="{FC2544C4-A686-447B-8560-8D02C48B828F}" destId="{98DE1FE1-8CCE-4EEC-AA0C-F3475341D846}" srcOrd="1" destOrd="0" parTransId="{96B5F383-2973-489F-98B1-9117303C251A}" sibTransId="{40902239-08D1-43F4-9633-692E4D8E96E5}"/>
    <dgm:cxn modelId="{C3EFA4A3-CBED-4C26-B8AD-759D4F01E4B0}" type="presOf" srcId="{2666D88E-8CE2-443C-9D83-7BE4DBF26187}" destId="{423DF099-1D6E-47EC-AF2E-9ACAF1604377}" srcOrd="0" destOrd="0" presId="urn:microsoft.com/office/officeart/2005/8/layout/vProcess5"/>
    <dgm:cxn modelId="{14B183CC-5EED-425D-9430-AEA08A2EBBDC}" type="presOf" srcId="{98DE1FE1-8CCE-4EEC-AA0C-F3475341D846}" destId="{FE48546D-C2BB-496D-B4E1-2753E1113B18}" srcOrd="0" destOrd="0" presId="urn:microsoft.com/office/officeart/2005/8/layout/vProcess5"/>
    <dgm:cxn modelId="{14CCB9CD-FAC6-4EF9-9C24-BA3D1F20DABF}" type="presOf" srcId="{1EB03E82-A39C-4069-AF89-BE9349F26F6D}" destId="{70DEB888-7B5E-40F7-B4E6-30A439F0A74A}" srcOrd="1" destOrd="0" presId="urn:microsoft.com/office/officeart/2005/8/layout/vProcess5"/>
    <dgm:cxn modelId="{EEE6ECD1-77C8-4790-A931-ACAE2B3C433C}" type="presOf" srcId="{6910BEBD-2813-4CBB-8610-9BF04ADEB976}" destId="{5ACBC273-C21C-44ED-9F20-5BC61D7059FA}" srcOrd="0" destOrd="0" presId="urn:microsoft.com/office/officeart/2005/8/layout/vProcess5"/>
    <dgm:cxn modelId="{5B34EAE0-427F-4FBB-BF1E-9785EC3055DC}" type="presOf" srcId="{40902239-08D1-43F4-9633-692E4D8E96E5}" destId="{1AAFED6C-F7B6-42AE-AC36-9DE6AAA411BD}" srcOrd="0" destOrd="0" presId="urn:microsoft.com/office/officeart/2005/8/layout/vProcess5"/>
    <dgm:cxn modelId="{FC3523E1-2048-4145-B0D8-ACFC79321F1A}" type="presOf" srcId="{6F42DDCE-3A46-423A-978C-819D0B5EF416}" destId="{6573CC03-55C9-4EE0-B367-81E951F27684}" srcOrd="1" destOrd="0" presId="urn:microsoft.com/office/officeart/2005/8/layout/vProcess5"/>
    <dgm:cxn modelId="{735BBEFA-7FC2-4B9C-A458-8C2623E6EAE6}" type="presOf" srcId="{98DE1FE1-8CCE-4EEC-AA0C-F3475341D846}" destId="{43FF4445-9103-4EF9-8F76-8514B36FA9A1}" srcOrd="1" destOrd="0" presId="urn:microsoft.com/office/officeart/2005/8/layout/vProcess5"/>
    <dgm:cxn modelId="{92E6B263-DFCF-4948-AC77-DAD9C4E1137F}" type="presParOf" srcId="{9383F475-42D3-41A4-BEF2-42E15AB9A2AE}" destId="{E2425913-6656-4247-A57A-ADA59A723CA7}" srcOrd="0" destOrd="0" presId="urn:microsoft.com/office/officeart/2005/8/layout/vProcess5"/>
    <dgm:cxn modelId="{2AF3BD4B-9484-4631-8DF3-6E5E691DE0F4}" type="presParOf" srcId="{9383F475-42D3-41A4-BEF2-42E15AB9A2AE}" destId="{2DCA4FA1-600C-480C-847F-6984E15BCA83}" srcOrd="1" destOrd="0" presId="urn:microsoft.com/office/officeart/2005/8/layout/vProcess5"/>
    <dgm:cxn modelId="{5E25B77E-37EF-419E-BAF2-5BF6AC287DF4}" type="presParOf" srcId="{9383F475-42D3-41A4-BEF2-42E15AB9A2AE}" destId="{FE48546D-C2BB-496D-B4E1-2753E1113B18}" srcOrd="2" destOrd="0" presId="urn:microsoft.com/office/officeart/2005/8/layout/vProcess5"/>
    <dgm:cxn modelId="{0615150B-205B-4AA4-8FA2-A37A4A86C388}" type="presParOf" srcId="{9383F475-42D3-41A4-BEF2-42E15AB9A2AE}" destId="{2AC0299A-5BA9-4AE9-A51F-EB68EA47DC78}" srcOrd="3" destOrd="0" presId="urn:microsoft.com/office/officeart/2005/8/layout/vProcess5"/>
    <dgm:cxn modelId="{640F1BE8-58FA-4289-92CB-DE92940FC71B}" type="presParOf" srcId="{9383F475-42D3-41A4-BEF2-42E15AB9A2AE}" destId="{EC5B579C-5586-46F9-8306-7D04EDF2ADCE}" srcOrd="4" destOrd="0" presId="urn:microsoft.com/office/officeart/2005/8/layout/vProcess5"/>
    <dgm:cxn modelId="{BC4B3723-BCA1-42C0-BD6B-8F8A24756F5D}" type="presParOf" srcId="{9383F475-42D3-41A4-BEF2-42E15AB9A2AE}" destId="{423DF099-1D6E-47EC-AF2E-9ACAF1604377}" srcOrd="5" destOrd="0" presId="urn:microsoft.com/office/officeart/2005/8/layout/vProcess5"/>
    <dgm:cxn modelId="{F52107C9-BEF6-4231-BD8C-5996DDFBEF85}" type="presParOf" srcId="{9383F475-42D3-41A4-BEF2-42E15AB9A2AE}" destId="{1AAFED6C-F7B6-42AE-AC36-9DE6AAA411BD}" srcOrd="6" destOrd="0" presId="urn:microsoft.com/office/officeart/2005/8/layout/vProcess5"/>
    <dgm:cxn modelId="{EF57CD21-9BBE-425D-8DD3-4250209472F1}" type="presParOf" srcId="{9383F475-42D3-41A4-BEF2-42E15AB9A2AE}" destId="{5ACBC273-C21C-44ED-9F20-5BC61D7059FA}" srcOrd="7" destOrd="0" presId="urn:microsoft.com/office/officeart/2005/8/layout/vProcess5"/>
    <dgm:cxn modelId="{5060A7C6-5A8C-4F64-8C4F-724D63ADB94F}" type="presParOf" srcId="{9383F475-42D3-41A4-BEF2-42E15AB9A2AE}" destId="{007366C6-49E1-4617-9AF9-280F78A32C25}" srcOrd="8" destOrd="0" presId="urn:microsoft.com/office/officeart/2005/8/layout/vProcess5"/>
    <dgm:cxn modelId="{EEA47801-A0DF-4DB7-983F-D8AF167BF607}" type="presParOf" srcId="{9383F475-42D3-41A4-BEF2-42E15AB9A2AE}" destId="{43FF4445-9103-4EF9-8F76-8514B36FA9A1}" srcOrd="9" destOrd="0" presId="urn:microsoft.com/office/officeart/2005/8/layout/vProcess5"/>
    <dgm:cxn modelId="{3299D680-CCB5-471C-8BD0-9BC81945352B}" type="presParOf" srcId="{9383F475-42D3-41A4-BEF2-42E15AB9A2AE}" destId="{6573CC03-55C9-4EE0-B367-81E951F27684}" srcOrd="10" destOrd="0" presId="urn:microsoft.com/office/officeart/2005/8/layout/vProcess5"/>
    <dgm:cxn modelId="{2488CE11-20A8-43F3-B808-2FCFA0C59CCC}" type="presParOf" srcId="{9383F475-42D3-41A4-BEF2-42E15AB9A2AE}" destId="{70DEB888-7B5E-40F7-B4E6-30A439F0A74A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C2544C4-A686-447B-8560-8D02C48B828F}" type="doc">
      <dgm:prSet loTypeId="urn:microsoft.com/office/officeart/2005/8/layout/vProcess5" loCatId="process" qsTypeId="urn:microsoft.com/office/officeart/2005/8/quickstyle/simple5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30508A77-2DA4-4133-A06D-DB35E96ABC56}">
      <dgm:prSet/>
      <dgm:spPr/>
      <dgm:t>
        <a:bodyPr/>
        <a:lstStyle/>
        <a:p>
          <a:r>
            <a:rPr lang="en-US">
              <a:cs typeface="Calibri Light"/>
            </a:rPr>
            <a:t>Every team must present to the judges to be considered</a:t>
          </a:r>
        </a:p>
      </dgm:t>
    </dgm:pt>
    <dgm:pt modelId="{8425EF94-B6C2-43F9-8BA9-DA7081B605F3}" type="parTrans" cxnId="{E54A6F3B-015A-49B8-B99B-CEFB9E70717D}">
      <dgm:prSet/>
      <dgm:spPr/>
      <dgm:t>
        <a:bodyPr/>
        <a:lstStyle/>
        <a:p>
          <a:endParaRPr lang="en-US"/>
        </a:p>
      </dgm:t>
    </dgm:pt>
    <dgm:pt modelId="{2666D88E-8CE2-443C-9D83-7BE4DBF26187}" type="sibTrans" cxnId="{E54A6F3B-015A-49B8-B99B-CEFB9E70717D}">
      <dgm:prSet/>
      <dgm:spPr/>
      <dgm:t>
        <a:bodyPr/>
        <a:lstStyle/>
        <a:p>
          <a:endParaRPr lang="en-US"/>
        </a:p>
      </dgm:t>
    </dgm:pt>
    <dgm:pt modelId="{AC1211BA-0C93-430E-9444-A9CB5D1CC8ED}">
      <dgm:prSet/>
      <dgm:spPr/>
      <dgm:t>
        <a:bodyPr/>
        <a:lstStyle/>
        <a:p>
          <a:r>
            <a:rPr lang="en-US">
              <a:cs typeface="Calibri Light"/>
            </a:rPr>
            <a:t>Any framework/tool goes</a:t>
          </a:r>
        </a:p>
      </dgm:t>
    </dgm:pt>
    <dgm:pt modelId="{04E2E6FB-191E-44F5-AA03-A0A12D647BFE}" type="parTrans" cxnId="{E44E6278-44C9-41C8-A15C-7890FD36BD7C}">
      <dgm:prSet/>
      <dgm:spPr/>
    </dgm:pt>
    <dgm:pt modelId="{5FF596CC-84BD-4AA6-9963-8F293C3A59B0}" type="sibTrans" cxnId="{E44E6278-44C9-41C8-A15C-7890FD36BD7C}">
      <dgm:prSet/>
      <dgm:spPr/>
      <dgm:t>
        <a:bodyPr/>
        <a:lstStyle/>
        <a:p>
          <a:endParaRPr lang="en-US"/>
        </a:p>
      </dgm:t>
    </dgm:pt>
    <dgm:pt modelId="{7CAD437C-8D2F-421F-83F5-261F210DD148}">
      <dgm:prSet/>
      <dgm:spPr/>
      <dgm:t>
        <a:bodyPr/>
        <a:lstStyle/>
        <a:p>
          <a:r>
            <a:rPr lang="en-US">
              <a:cs typeface="Calibri Light"/>
            </a:rPr>
            <a:t>No Kaggle cheating or code stealing :) </a:t>
          </a:r>
        </a:p>
      </dgm:t>
    </dgm:pt>
    <dgm:pt modelId="{A90626D5-5CB9-4A24-9E3F-D9361D204C87}" type="parTrans" cxnId="{6E68C0AD-9721-4C53-819D-455CD23DF541}">
      <dgm:prSet/>
      <dgm:spPr/>
    </dgm:pt>
    <dgm:pt modelId="{B239DBB0-394E-4249-8ACC-1C37BD1DD810}" type="sibTrans" cxnId="{6E68C0AD-9721-4C53-819D-455CD23DF541}">
      <dgm:prSet/>
      <dgm:spPr/>
      <dgm:t>
        <a:bodyPr/>
        <a:lstStyle/>
        <a:p>
          <a:endParaRPr lang="en-US"/>
        </a:p>
      </dgm:t>
    </dgm:pt>
    <dgm:pt modelId="{118ED0D4-C274-4457-89BA-5B89A29D8613}">
      <dgm:prSet/>
      <dgm:spPr/>
      <dgm:t>
        <a:bodyPr/>
        <a:lstStyle/>
        <a:p>
          <a:r>
            <a:rPr lang="en-US">
              <a:cs typeface="Calibri Light"/>
            </a:rPr>
            <a:t>All team members must write some code (with help if needed)</a:t>
          </a:r>
        </a:p>
      </dgm:t>
    </dgm:pt>
    <dgm:pt modelId="{FF49AFBB-FC64-4EF5-9B4E-569C0662A70A}" type="parTrans" cxnId="{DDD9AF63-5D86-40B2-AFE0-EE5ADFA56C88}">
      <dgm:prSet/>
      <dgm:spPr/>
    </dgm:pt>
    <dgm:pt modelId="{F2DB6D10-D5AA-44EC-80B0-55B6FEE406C5}" type="sibTrans" cxnId="{DDD9AF63-5D86-40B2-AFE0-EE5ADFA56C88}">
      <dgm:prSet/>
      <dgm:spPr/>
      <dgm:t>
        <a:bodyPr/>
        <a:lstStyle/>
        <a:p>
          <a:endParaRPr lang="en-US"/>
        </a:p>
      </dgm:t>
    </dgm:pt>
    <dgm:pt modelId="{9383F475-42D3-41A4-BEF2-42E15AB9A2AE}" type="pres">
      <dgm:prSet presAssocID="{FC2544C4-A686-447B-8560-8D02C48B828F}" presName="outerComposite" presStyleCnt="0">
        <dgm:presLayoutVars>
          <dgm:chMax val="5"/>
          <dgm:dir/>
          <dgm:resizeHandles val="exact"/>
        </dgm:presLayoutVars>
      </dgm:prSet>
      <dgm:spPr/>
    </dgm:pt>
    <dgm:pt modelId="{E2425913-6656-4247-A57A-ADA59A723CA7}" type="pres">
      <dgm:prSet presAssocID="{FC2544C4-A686-447B-8560-8D02C48B828F}" presName="dummyMaxCanvas" presStyleCnt="0">
        <dgm:presLayoutVars/>
      </dgm:prSet>
      <dgm:spPr/>
    </dgm:pt>
    <dgm:pt modelId="{A3DC3225-6BEC-40B5-ACAD-F7221991C104}" type="pres">
      <dgm:prSet presAssocID="{FC2544C4-A686-447B-8560-8D02C48B828F}" presName="FourNodes_1" presStyleLbl="node1" presStyleIdx="0" presStyleCnt="4">
        <dgm:presLayoutVars>
          <dgm:bulletEnabled val="1"/>
        </dgm:presLayoutVars>
      </dgm:prSet>
      <dgm:spPr/>
    </dgm:pt>
    <dgm:pt modelId="{7D1ACCEC-442F-42B0-B684-276AD1DD1422}" type="pres">
      <dgm:prSet presAssocID="{FC2544C4-A686-447B-8560-8D02C48B828F}" presName="FourNodes_2" presStyleLbl="node1" presStyleIdx="1" presStyleCnt="4">
        <dgm:presLayoutVars>
          <dgm:bulletEnabled val="1"/>
        </dgm:presLayoutVars>
      </dgm:prSet>
      <dgm:spPr/>
    </dgm:pt>
    <dgm:pt modelId="{6799CD74-E3C6-4F9F-8D4A-24DE16B9E0E8}" type="pres">
      <dgm:prSet presAssocID="{FC2544C4-A686-447B-8560-8D02C48B828F}" presName="FourNodes_3" presStyleLbl="node1" presStyleIdx="2" presStyleCnt="4">
        <dgm:presLayoutVars>
          <dgm:bulletEnabled val="1"/>
        </dgm:presLayoutVars>
      </dgm:prSet>
      <dgm:spPr/>
    </dgm:pt>
    <dgm:pt modelId="{2734699C-FD9E-4873-8422-7E646090C240}" type="pres">
      <dgm:prSet presAssocID="{FC2544C4-A686-447B-8560-8D02C48B828F}" presName="FourNodes_4" presStyleLbl="node1" presStyleIdx="3" presStyleCnt="4">
        <dgm:presLayoutVars>
          <dgm:bulletEnabled val="1"/>
        </dgm:presLayoutVars>
      </dgm:prSet>
      <dgm:spPr/>
    </dgm:pt>
    <dgm:pt modelId="{B5F0F3D5-95F9-4957-A3C6-72E461BDF529}" type="pres">
      <dgm:prSet presAssocID="{FC2544C4-A686-447B-8560-8D02C48B828F}" presName="FourConn_1-2" presStyleLbl="fgAccFollowNode1" presStyleIdx="0" presStyleCnt="3">
        <dgm:presLayoutVars>
          <dgm:bulletEnabled val="1"/>
        </dgm:presLayoutVars>
      </dgm:prSet>
      <dgm:spPr/>
    </dgm:pt>
    <dgm:pt modelId="{D47487A7-EA49-4BC2-ABB3-280A2B5F0D89}" type="pres">
      <dgm:prSet presAssocID="{FC2544C4-A686-447B-8560-8D02C48B828F}" presName="FourConn_2-3" presStyleLbl="fgAccFollowNode1" presStyleIdx="1" presStyleCnt="3">
        <dgm:presLayoutVars>
          <dgm:bulletEnabled val="1"/>
        </dgm:presLayoutVars>
      </dgm:prSet>
      <dgm:spPr/>
    </dgm:pt>
    <dgm:pt modelId="{3ADED71D-7ADF-49F5-9E58-B60B78939E07}" type="pres">
      <dgm:prSet presAssocID="{FC2544C4-A686-447B-8560-8D02C48B828F}" presName="FourConn_3-4" presStyleLbl="fgAccFollowNode1" presStyleIdx="2" presStyleCnt="3">
        <dgm:presLayoutVars>
          <dgm:bulletEnabled val="1"/>
        </dgm:presLayoutVars>
      </dgm:prSet>
      <dgm:spPr/>
    </dgm:pt>
    <dgm:pt modelId="{034CE5F8-602D-4AF7-8155-29682107F995}" type="pres">
      <dgm:prSet presAssocID="{FC2544C4-A686-447B-8560-8D02C48B828F}" presName="FourNodes_1_text" presStyleLbl="node1" presStyleIdx="3" presStyleCnt="4">
        <dgm:presLayoutVars>
          <dgm:bulletEnabled val="1"/>
        </dgm:presLayoutVars>
      </dgm:prSet>
      <dgm:spPr/>
    </dgm:pt>
    <dgm:pt modelId="{6E47B7B4-E84D-454F-9243-471AE716E02D}" type="pres">
      <dgm:prSet presAssocID="{FC2544C4-A686-447B-8560-8D02C48B828F}" presName="FourNodes_2_text" presStyleLbl="node1" presStyleIdx="3" presStyleCnt="4">
        <dgm:presLayoutVars>
          <dgm:bulletEnabled val="1"/>
        </dgm:presLayoutVars>
      </dgm:prSet>
      <dgm:spPr/>
    </dgm:pt>
    <dgm:pt modelId="{8EACC164-8AFC-4CF8-AF97-DD33495CCE8B}" type="pres">
      <dgm:prSet presAssocID="{FC2544C4-A686-447B-8560-8D02C48B828F}" presName="FourNodes_3_text" presStyleLbl="node1" presStyleIdx="3" presStyleCnt="4">
        <dgm:presLayoutVars>
          <dgm:bulletEnabled val="1"/>
        </dgm:presLayoutVars>
      </dgm:prSet>
      <dgm:spPr/>
    </dgm:pt>
    <dgm:pt modelId="{734F815F-9EB7-4466-83D9-DBF6B38A50AD}" type="pres">
      <dgm:prSet presAssocID="{FC2544C4-A686-447B-8560-8D02C48B828F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55720439-7E40-4B58-8CA1-C155639EADE9}" type="presOf" srcId="{7CAD437C-8D2F-421F-83F5-261F210DD148}" destId="{6E47B7B4-E84D-454F-9243-471AE716E02D}" srcOrd="1" destOrd="0" presId="urn:microsoft.com/office/officeart/2005/8/layout/vProcess5"/>
    <dgm:cxn modelId="{E54A6F3B-015A-49B8-B99B-CEFB9E70717D}" srcId="{FC2544C4-A686-447B-8560-8D02C48B828F}" destId="{30508A77-2DA4-4133-A06D-DB35E96ABC56}" srcOrd="0" destOrd="0" parTransId="{8425EF94-B6C2-43F9-8BA9-DA7081B605F3}" sibTransId="{2666D88E-8CE2-443C-9D83-7BE4DBF26187}"/>
    <dgm:cxn modelId="{A5007B5E-CFE8-4532-B873-8DC1631CF617}" type="presOf" srcId="{118ED0D4-C274-4457-89BA-5B89A29D8613}" destId="{6799CD74-E3C6-4F9F-8D4A-24DE16B9E0E8}" srcOrd="0" destOrd="0" presId="urn:microsoft.com/office/officeart/2005/8/layout/vProcess5"/>
    <dgm:cxn modelId="{DDD9AF63-5D86-40B2-AFE0-EE5ADFA56C88}" srcId="{FC2544C4-A686-447B-8560-8D02C48B828F}" destId="{118ED0D4-C274-4457-89BA-5B89A29D8613}" srcOrd="2" destOrd="0" parTransId="{FF49AFBB-FC64-4EF5-9B4E-569C0662A70A}" sibTransId="{F2DB6D10-D5AA-44EC-80B0-55B6FEE406C5}"/>
    <dgm:cxn modelId="{94D4F463-A2AA-43F7-B97D-8B26E815F105}" type="presOf" srcId="{AC1211BA-0C93-430E-9444-A9CB5D1CC8ED}" destId="{734F815F-9EB7-4466-83D9-DBF6B38A50AD}" srcOrd="1" destOrd="0" presId="urn:microsoft.com/office/officeart/2005/8/layout/vProcess5"/>
    <dgm:cxn modelId="{1983A06B-5A2E-4AD2-87D6-7DA1312B9299}" type="presOf" srcId="{FC2544C4-A686-447B-8560-8D02C48B828F}" destId="{9383F475-42D3-41A4-BEF2-42E15AB9A2AE}" srcOrd="0" destOrd="0" presId="urn:microsoft.com/office/officeart/2005/8/layout/vProcess5"/>
    <dgm:cxn modelId="{76CFD153-6C3E-4675-B7DC-E2136F7E2968}" type="presOf" srcId="{30508A77-2DA4-4133-A06D-DB35E96ABC56}" destId="{A3DC3225-6BEC-40B5-ACAD-F7221991C104}" srcOrd="0" destOrd="0" presId="urn:microsoft.com/office/officeart/2005/8/layout/vProcess5"/>
    <dgm:cxn modelId="{E44E6278-44C9-41C8-A15C-7890FD36BD7C}" srcId="{FC2544C4-A686-447B-8560-8D02C48B828F}" destId="{AC1211BA-0C93-430E-9444-A9CB5D1CC8ED}" srcOrd="3" destOrd="0" parTransId="{04E2E6FB-191E-44F5-AA03-A0A12D647BFE}" sibTransId="{5FF596CC-84BD-4AA6-9963-8F293C3A59B0}"/>
    <dgm:cxn modelId="{1C7DDD5A-18B5-4A03-95D4-7C5A0EED7D9E}" type="presOf" srcId="{F2DB6D10-D5AA-44EC-80B0-55B6FEE406C5}" destId="{3ADED71D-7ADF-49F5-9E58-B60B78939E07}" srcOrd="0" destOrd="0" presId="urn:microsoft.com/office/officeart/2005/8/layout/vProcess5"/>
    <dgm:cxn modelId="{643EFD7A-03F7-48EF-9409-3336BD9ACDE1}" type="presOf" srcId="{118ED0D4-C274-4457-89BA-5B89A29D8613}" destId="{8EACC164-8AFC-4CF8-AF97-DD33495CCE8B}" srcOrd="1" destOrd="0" presId="urn:microsoft.com/office/officeart/2005/8/layout/vProcess5"/>
    <dgm:cxn modelId="{AA575D7D-0B5B-4F74-8430-1505EF6C3632}" type="presOf" srcId="{30508A77-2DA4-4133-A06D-DB35E96ABC56}" destId="{034CE5F8-602D-4AF7-8155-29682107F995}" srcOrd="1" destOrd="0" presId="urn:microsoft.com/office/officeart/2005/8/layout/vProcess5"/>
    <dgm:cxn modelId="{6E68C0AD-9721-4C53-819D-455CD23DF541}" srcId="{FC2544C4-A686-447B-8560-8D02C48B828F}" destId="{7CAD437C-8D2F-421F-83F5-261F210DD148}" srcOrd="1" destOrd="0" parTransId="{A90626D5-5CB9-4A24-9E3F-D9361D204C87}" sibTransId="{B239DBB0-394E-4249-8ACC-1C37BD1DD810}"/>
    <dgm:cxn modelId="{618F6EB0-2F69-4465-AB99-FE895EA203E0}" type="presOf" srcId="{7CAD437C-8D2F-421F-83F5-261F210DD148}" destId="{7D1ACCEC-442F-42B0-B684-276AD1DD1422}" srcOrd="0" destOrd="0" presId="urn:microsoft.com/office/officeart/2005/8/layout/vProcess5"/>
    <dgm:cxn modelId="{078226B2-3B79-42E8-8359-E5D6208B19E0}" type="presOf" srcId="{AC1211BA-0C93-430E-9444-A9CB5D1CC8ED}" destId="{2734699C-FD9E-4873-8422-7E646090C240}" srcOrd="0" destOrd="0" presId="urn:microsoft.com/office/officeart/2005/8/layout/vProcess5"/>
    <dgm:cxn modelId="{C8EF67F1-91FC-4737-9244-40842B37D4D2}" type="presOf" srcId="{B239DBB0-394E-4249-8ACC-1C37BD1DD810}" destId="{D47487A7-EA49-4BC2-ABB3-280A2B5F0D89}" srcOrd="0" destOrd="0" presId="urn:microsoft.com/office/officeart/2005/8/layout/vProcess5"/>
    <dgm:cxn modelId="{43D129FB-3BA1-4D2D-B253-97F452E838D9}" type="presOf" srcId="{2666D88E-8CE2-443C-9D83-7BE4DBF26187}" destId="{B5F0F3D5-95F9-4957-A3C6-72E461BDF529}" srcOrd="0" destOrd="0" presId="urn:microsoft.com/office/officeart/2005/8/layout/vProcess5"/>
    <dgm:cxn modelId="{92E6B263-DFCF-4948-AC77-DAD9C4E1137F}" type="presParOf" srcId="{9383F475-42D3-41A4-BEF2-42E15AB9A2AE}" destId="{E2425913-6656-4247-A57A-ADA59A723CA7}" srcOrd="0" destOrd="0" presId="urn:microsoft.com/office/officeart/2005/8/layout/vProcess5"/>
    <dgm:cxn modelId="{20865722-D4A2-4E95-90DA-1806B2CFBE87}" type="presParOf" srcId="{9383F475-42D3-41A4-BEF2-42E15AB9A2AE}" destId="{A3DC3225-6BEC-40B5-ACAD-F7221991C104}" srcOrd="1" destOrd="0" presId="urn:microsoft.com/office/officeart/2005/8/layout/vProcess5"/>
    <dgm:cxn modelId="{443ABF3B-8E75-43AA-8DE6-79CB0962E4A1}" type="presParOf" srcId="{9383F475-42D3-41A4-BEF2-42E15AB9A2AE}" destId="{7D1ACCEC-442F-42B0-B684-276AD1DD1422}" srcOrd="2" destOrd="0" presId="urn:microsoft.com/office/officeart/2005/8/layout/vProcess5"/>
    <dgm:cxn modelId="{525047C8-3869-45B3-B879-5307AC3EB59A}" type="presParOf" srcId="{9383F475-42D3-41A4-BEF2-42E15AB9A2AE}" destId="{6799CD74-E3C6-4F9F-8D4A-24DE16B9E0E8}" srcOrd="3" destOrd="0" presId="urn:microsoft.com/office/officeart/2005/8/layout/vProcess5"/>
    <dgm:cxn modelId="{B348E747-6C25-4DF8-B6E2-D1653FB29D5C}" type="presParOf" srcId="{9383F475-42D3-41A4-BEF2-42E15AB9A2AE}" destId="{2734699C-FD9E-4873-8422-7E646090C240}" srcOrd="4" destOrd="0" presId="urn:microsoft.com/office/officeart/2005/8/layout/vProcess5"/>
    <dgm:cxn modelId="{914CE601-3554-4617-A0AC-B0C27407A3B3}" type="presParOf" srcId="{9383F475-42D3-41A4-BEF2-42E15AB9A2AE}" destId="{B5F0F3D5-95F9-4957-A3C6-72E461BDF529}" srcOrd="5" destOrd="0" presId="urn:microsoft.com/office/officeart/2005/8/layout/vProcess5"/>
    <dgm:cxn modelId="{00EDBCA1-0EB4-41BC-9544-8284B2045F23}" type="presParOf" srcId="{9383F475-42D3-41A4-BEF2-42E15AB9A2AE}" destId="{D47487A7-EA49-4BC2-ABB3-280A2B5F0D89}" srcOrd="6" destOrd="0" presId="urn:microsoft.com/office/officeart/2005/8/layout/vProcess5"/>
    <dgm:cxn modelId="{351342CA-E522-4F5D-8D91-81A8C51B5A0C}" type="presParOf" srcId="{9383F475-42D3-41A4-BEF2-42E15AB9A2AE}" destId="{3ADED71D-7ADF-49F5-9E58-B60B78939E07}" srcOrd="7" destOrd="0" presId="urn:microsoft.com/office/officeart/2005/8/layout/vProcess5"/>
    <dgm:cxn modelId="{DE82220E-E970-47EF-9D0D-CBA3F4E6C151}" type="presParOf" srcId="{9383F475-42D3-41A4-BEF2-42E15AB9A2AE}" destId="{034CE5F8-602D-4AF7-8155-29682107F995}" srcOrd="8" destOrd="0" presId="urn:microsoft.com/office/officeart/2005/8/layout/vProcess5"/>
    <dgm:cxn modelId="{13B796DD-A25B-4916-A1FE-C89E7A70ABFB}" type="presParOf" srcId="{9383F475-42D3-41A4-BEF2-42E15AB9A2AE}" destId="{6E47B7B4-E84D-454F-9243-471AE716E02D}" srcOrd="9" destOrd="0" presId="urn:microsoft.com/office/officeart/2005/8/layout/vProcess5"/>
    <dgm:cxn modelId="{74022452-F425-458A-BBF1-3776B5A78A93}" type="presParOf" srcId="{9383F475-42D3-41A4-BEF2-42E15AB9A2AE}" destId="{8EACC164-8AFC-4CF8-AF97-DD33495CCE8B}" srcOrd="10" destOrd="0" presId="urn:microsoft.com/office/officeart/2005/8/layout/vProcess5"/>
    <dgm:cxn modelId="{966DB82F-4856-4667-AF34-8337C7C7847B}" type="presParOf" srcId="{9383F475-42D3-41A4-BEF2-42E15AB9A2AE}" destId="{734F815F-9EB7-4466-83D9-DBF6B38A50AD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C2544C4-A686-447B-8560-8D02C48B828F}" type="doc">
      <dgm:prSet loTypeId="urn:microsoft.com/office/officeart/2005/8/layout/vProcess5" loCatId="process" qsTypeId="urn:microsoft.com/office/officeart/2005/8/quickstyle/simple5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30508A77-2DA4-4133-A06D-DB35E96ABC56}">
      <dgm:prSet/>
      <dgm:spPr/>
      <dgm:t>
        <a:bodyPr/>
        <a:lstStyle/>
        <a:p>
          <a:r>
            <a:rPr lang="en-US">
              <a:cs typeface="Calibri Light"/>
            </a:rPr>
            <a:t>Choose your own problem (NLP, Vision, Video, Time Series)</a:t>
          </a:r>
        </a:p>
      </dgm:t>
    </dgm:pt>
    <dgm:pt modelId="{8425EF94-B6C2-43F9-8BA9-DA7081B605F3}" type="parTrans" cxnId="{E54A6F3B-015A-49B8-B99B-CEFB9E70717D}">
      <dgm:prSet/>
      <dgm:spPr/>
      <dgm:t>
        <a:bodyPr/>
        <a:lstStyle/>
        <a:p>
          <a:endParaRPr lang="en-US"/>
        </a:p>
      </dgm:t>
    </dgm:pt>
    <dgm:pt modelId="{2666D88E-8CE2-443C-9D83-7BE4DBF26187}" type="sibTrans" cxnId="{E54A6F3B-015A-49B8-B99B-CEFB9E70717D}">
      <dgm:prSet/>
      <dgm:spPr/>
      <dgm:t>
        <a:bodyPr/>
        <a:lstStyle/>
        <a:p>
          <a:endParaRPr lang="en-US"/>
        </a:p>
      </dgm:t>
    </dgm:pt>
    <dgm:pt modelId="{7CAD437C-8D2F-421F-83F5-261F210DD148}">
      <dgm:prSet/>
      <dgm:spPr/>
      <dgm:t>
        <a:bodyPr/>
        <a:lstStyle/>
        <a:p>
          <a:r>
            <a:rPr lang="en-US">
              <a:cs typeface="Calibri Light"/>
            </a:rPr>
            <a:t>Find relevant data (examples will be sent via our </a:t>
          </a:r>
          <a:r>
            <a:rPr lang="en-US" err="1">
              <a:cs typeface="Calibri Light"/>
            </a:rPr>
            <a:t>Github</a:t>
          </a:r>
          <a:r>
            <a:rPr lang="en-US">
              <a:cs typeface="Calibri Light"/>
            </a:rPr>
            <a:t>)</a:t>
          </a:r>
        </a:p>
      </dgm:t>
    </dgm:pt>
    <dgm:pt modelId="{A90626D5-5CB9-4A24-9E3F-D9361D204C87}" type="parTrans" cxnId="{6E68C0AD-9721-4C53-819D-455CD23DF541}">
      <dgm:prSet/>
      <dgm:spPr/>
    </dgm:pt>
    <dgm:pt modelId="{B239DBB0-394E-4249-8ACC-1C37BD1DD810}" type="sibTrans" cxnId="{6E68C0AD-9721-4C53-819D-455CD23DF541}">
      <dgm:prSet/>
      <dgm:spPr/>
      <dgm:t>
        <a:bodyPr/>
        <a:lstStyle/>
        <a:p>
          <a:endParaRPr lang="en-US"/>
        </a:p>
      </dgm:t>
    </dgm:pt>
    <dgm:pt modelId="{118ED0D4-C274-4457-89BA-5B89A29D8613}">
      <dgm:prSet/>
      <dgm:spPr/>
      <dgm:t>
        <a:bodyPr/>
        <a:lstStyle/>
        <a:p>
          <a:r>
            <a:rPr lang="en-US">
              <a:cs typeface="Calibri Light"/>
            </a:rPr>
            <a:t>Must be relevant to happiness in some non-ridiculous way</a:t>
          </a:r>
        </a:p>
      </dgm:t>
    </dgm:pt>
    <dgm:pt modelId="{FF49AFBB-FC64-4EF5-9B4E-569C0662A70A}" type="parTrans" cxnId="{DDD9AF63-5D86-40B2-AFE0-EE5ADFA56C88}">
      <dgm:prSet/>
      <dgm:spPr/>
    </dgm:pt>
    <dgm:pt modelId="{F2DB6D10-D5AA-44EC-80B0-55B6FEE406C5}" type="sibTrans" cxnId="{DDD9AF63-5D86-40B2-AFE0-EE5ADFA56C88}">
      <dgm:prSet/>
      <dgm:spPr/>
      <dgm:t>
        <a:bodyPr/>
        <a:lstStyle/>
        <a:p>
          <a:endParaRPr lang="en-US"/>
        </a:p>
      </dgm:t>
    </dgm:pt>
    <dgm:pt modelId="{BF7F41B2-6FA0-4096-B2A7-0505639025D3}">
      <dgm:prSet/>
      <dgm:spPr/>
      <dgm:t>
        <a:bodyPr/>
        <a:lstStyle/>
        <a:p>
          <a:r>
            <a:rPr lang="en-US">
              <a:cs typeface="Calibri Light"/>
            </a:rPr>
            <a:t>(Don't forget about a Test Set)</a:t>
          </a:r>
        </a:p>
      </dgm:t>
    </dgm:pt>
    <dgm:pt modelId="{D7C77595-8A35-4D3C-849A-98FE56774BDE}" type="parTrans" cxnId="{C9DCFDB7-5BE4-4235-9183-5275F4202528}">
      <dgm:prSet/>
      <dgm:spPr/>
    </dgm:pt>
    <dgm:pt modelId="{E7455DA1-EDD4-4545-88A8-2FF7C4DAD032}" type="sibTrans" cxnId="{C9DCFDB7-5BE4-4235-9183-5275F4202528}">
      <dgm:prSet/>
      <dgm:spPr/>
    </dgm:pt>
    <dgm:pt modelId="{9383F475-42D3-41A4-BEF2-42E15AB9A2AE}" type="pres">
      <dgm:prSet presAssocID="{FC2544C4-A686-447B-8560-8D02C48B828F}" presName="outerComposite" presStyleCnt="0">
        <dgm:presLayoutVars>
          <dgm:chMax val="5"/>
          <dgm:dir/>
          <dgm:resizeHandles val="exact"/>
        </dgm:presLayoutVars>
      </dgm:prSet>
      <dgm:spPr/>
    </dgm:pt>
    <dgm:pt modelId="{E2425913-6656-4247-A57A-ADA59A723CA7}" type="pres">
      <dgm:prSet presAssocID="{FC2544C4-A686-447B-8560-8D02C48B828F}" presName="dummyMaxCanvas" presStyleCnt="0">
        <dgm:presLayoutVars/>
      </dgm:prSet>
      <dgm:spPr/>
    </dgm:pt>
    <dgm:pt modelId="{9C8E7A26-5454-4E33-8159-01C687490CA2}" type="pres">
      <dgm:prSet presAssocID="{FC2544C4-A686-447B-8560-8D02C48B828F}" presName="FourNodes_1" presStyleLbl="node1" presStyleIdx="0" presStyleCnt="4">
        <dgm:presLayoutVars>
          <dgm:bulletEnabled val="1"/>
        </dgm:presLayoutVars>
      </dgm:prSet>
      <dgm:spPr/>
    </dgm:pt>
    <dgm:pt modelId="{B4537DFD-F738-4ACE-9CFF-C8CAB46C9120}" type="pres">
      <dgm:prSet presAssocID="{FC2544C4-A686-447B-8560-8D02C48B828F}" presName="FourNodes_2" presStyleLbl="node1" presStyleIdx="1" presStyleCnt="4">
        <dgm:presLayoutVars>
          <dgm:bulletEnabled val="1"/>
        </dgm:presLayoutVars>
      </dgm:prSet>
      <dgm:spPr/>
    </dgm:pt>
    <dgm:pt modelId="{26634073-79C2-49C1-A1E2-3F87AF58C01D}" type="pres">
      <dgm:prSet presAssocID="{FC2544C4-A686-447B-8560-8D02C48B828F}" presName="FourNodes_3" presStyleLbl="node1" presStyleIdx="2" presStyleCnt="4">
        <dgm:presLayoutVars>
          <dgm:bulletEnabled val="1"/>
        </dgm:presLayoutVars>
      </dgm:prSet>
      <dgm:spPr/>
    </dgm:pt>
    <dgm:pt modelId="{68F7616F-EA6B-47DA-B2A9-7F71B28DB57E}" type="pres">
      <dgm:prSet presAssocID="{FC2544C4-A686-447B-8560-8D02C48B828F}" presName="FourNodes_4" presStyleLbl="node1" presStyleIdx="3" presStyleCnt="4">
        <dgm:presLayoutVars>
          <dgm:bulletEnabled val="1"/>
        </dgm:presLayoutVars>
      </dgm:prSet>
      <dgm:spPr/>
    </dgm:pt>
    <dgm:pt modelId="{E23FC9CF-9179-46F9-80B5-B274D76B9111}" type="pres">
      <dgm:prSet presAssocID="{FC2544C4-A686-447B-8560-8D02C48B828F}" presName="FourConn_1-2" presStyleLbl="fgAccFollowNode1" presStyleIdx="0" presStyleCnt="3">
        <dgm:presLayoutVars>
          <dgm:bulletEnabled val="1"/>
        </dgm:presLayoutVars>
      </dgm:prSet>
      <dgm:spPr/>
    </dgm:pt>
    <dgm:pt modelId="{7B7012ED-083B-4557-A4E8-6AB5489C67E1}" type="pres">
      <dgm:prSet presAssocID="{FC2544C4-A686-447B-8560-8D02C48B828F}" presName="FourConn_2-3" presStyleLbl="fgAccFollowNode1" presStyleIdx="1" presStyleCnt="3">
        <dgm:presLayoutVars>
          <dgm:bulletEnabled val="1"/>
        </dgm:presLayoutVars>
      </dgm:prSet>
      <dgm:spPr/>
    </dgm:pt>
    <dgm:pt modelId="{C7E78962-B1EF-422A-832A-4025FE38D628}" type="pres">
      <dgm:prSet presAssocID="{FC2544C4-A686-447B-8560-8D02C48B828F}" presName="FourConn_3-4" presStyleLbl="fgAccFollowNode1" presStyleIdx="2" presStyleCnt="3">
        <dgm:presLayoutVars>
          <dgm:bulletEnabled val="1"/>
        </dgm:presLayoutVars>
      </dgm:prSet>
      <dgm:spPr/>
    </dgm:pt>
    <dgm:pt modelId="{49E497B3-6B2F-49B9-AE29-5A41A2D1F303}" type="pres">
      <dgm:prSet presAssocID="{FC2544C4-A686-447B-8560-8D02C48B828F}" presName="FourNodes_1_text" presStyleLbl="node1" presStyleIdx="3" presStyleCnt="4">
        <dgm:presLayoutVars>
          <dgm:bulletEnabled val="1"/>
        </dgm:presLayoutVars>
      </dgm:prSet>
      <dgm:spPr/>
    </dgm:pt>
    <dgm:pt modelId="{DAABEA56-B5B7-4500-B0AB-FA9B047FB675}" type="pres">
      <dgm:prSet presAssocID="{FC2544C4-A686-447B-8560-8D02C48B828F}" presName="FourNodes_2_text" presStyleLbl="node1" presStyleIdx="3" presStyleCnt="4">
        <dgm:presLayoutVars>
          <dgm:bulletEnabled val="1"/>
        </dgm:presLayoutVars>
      </dgm:prSet>
      <dgm:spPr/>
    </dgm:pt>
    <dgm:pt modelId="{16B51825-3AF7-467C-8E75-7E50B0FD803C}" type="pres">
      <dgm:prSet presAssocID="{FC2544C4-A686-447B-8560-8D02C48B828F}" presName="FourNodes_3_text" presStyleLbl="node1" presStyleIdx="3" presStyleCnt="4">
        <dgm:presLayoutVars>
          <dgm:bulletEnabled val="1"/>
        </dgm:presLayoutVars>
      </dgm:prSet>
      <dgm:spPr/>
    </dgm:pt>
    <dgm:pt modelId="{09B5DC2D-5AA7-4648-A88F-FD72E0C9D7C7}" type="pres">
      <dgm:prSet presAssocID="{FC2544C4-A686-447B-8560-8D02C48B828F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B99DAF06-6D14-42CD-8095-2100259A2A27}" type="presOf" srcId="{BF7F41B2-6FA0-4096-B2A7-0505639025D3}" destId="{68F7616F-EA6B-47DA-B2A9-7F71B28DB57E}" srcOrd="0" destOrd="0" presId="urn:microsoft.com/office/officeart/2005/8/layout/vProcess5"/>
    <dgm:cxn modelId="{C6AA5C37-FE33-4BC5-8088-B52A55018C00}" type="presOf" srcId="{30508A77-2DA4-4133-A06D-DB35E96ABC56}" destId="{9C8E7A26-5454-4E33-8159-01C687490CA2}" srcOrd="0" destOrd="0" presId="urn:microsoft.com/office/officeart/2005/8/layout/vProcess5"/>
    <dgm:cxn modelId="{E54A6F3B-015A-49B8-B99B-CEFB9E70717D}" srcId="{FC2544C4-A686-447B-8560-8D02C48B828F}" destId="{30508A77-2DA4-4133-A06D-DB35E96ABC56}" srcOrd="0" destOrd="0" parTransId="{8425EF94-B6C2-43F9-8BA9-DA7081B605F3}" sibTransId="{2666D88E-8CE2-443C-9D83-7BE4DBF26187}"/>
    <dgm:cxn modelId="{DDD9AF63-5D86-40B2-AFE0-EE5ADFA56C88}" srcId="{FC2544C4-A686-447B-8560-8D02C48B828F}" destId="{118ED0D4-C274-4457-89BA-5B89A29D8613}" srcOrd="2" destOrd="0" parTransId="{FF49AFBB-FC64-4EF5-9B4E-569C0662A70A}" sibTransId="{F2DB6D10-D5AA-44EC-80B0-55B6FEE406C5}"/>
    <dgm:cxn modelId="{3041874B-72E9-4565-B2E1-67CF25311343}" type="presOf" srcId="{7CAD437C-8D2F-421F-83F5-261F210DD148}" destId="{DAABEA56-B5B7-4500-B0AB-FA9B047FB675}" srcOrd="1" destOrd="0" presId="urn:microsoft.com/office/officeart/2005/8/layout/vProcess5"/>
    <dgm:cxn modelId="{1983A06B-5A2E-4AD2-87D6-7DA1312B9299}" type="presOf" srcId="{FC2544C4-A686-447B-8560-8D02C48B828F}" destId="{9383F475-42D3-41A4-BEF2-42E15AB9A2AE}" srcOrd="0" destOrd="0" presId="urn:microsoft.com/office/officeart/2005/8/layout/vProcess5"/>
    <dgm:cxn modelId="{BE8F5580-FE6A-4903-A9DE-52FEA77A51A7}" type="presOf" srcId="{F2DB6D10-D5AA-44EC-80B0-55B6FEE406C5}" destId="{C7E78962-B1EF-422A-832A-4025FE38D628}" srcOrd="0" destOrd="0" presId="urn:microsoft.com/office/officeart/2005/8/layout/vProcess5"/>
    <dgm:cxn modelId="{6E68C0AD-9721-4C53-819D-455CD23DF541}" srcId="{FC2544C4-A686-447B-8560-8D02C48B828F}" destId="{7CAD437C-8D2F-421F-83F5-261F210DD148}" srcOrd="1" destOrd="0" parTransId="{A90626D5-5CB9-4A24-9E3F-D9361D204C87}" sibTransId="{B239DBB0-394E-4249-8ACC-1C37BD1DD810}"/>
    <dgm:cxn modelId="{5BD764AF-FE43-4D81-93F9-C46996677484}" type="presOf" srcId="{7CAD437C-8D2F-421F-83F5-261F210DD148}" destId="{B4537DFD-F738-4ACE-9CFF-C8CAB46C9120}" srcOrd="0" destOrd="0" presId="urn:microsoft.com/office/officeart/2005/8/layout/vProcess5"/>
    <dgm:cxn modelId="{A824F2B0-0C6A-4059-9549-E0F9DA34CB4E}" type="presOf" srcId="{30508A77-2DA4-4133-A06D-DB35E96ABC56}" destId="{49E497B3-6B2F-49B9-AE29-5A41A2D1F303}" srcOrd="1" destOrd="0" presId="urn:microsoft.com/office/officeart/2005/8/layout/vProcess5"/>
    <dgm:cxn modelId="{C9DCFDB7-5BE4-4235-9183-5275F4202528}" srcId="{FC2544C4-A686-447B-8560-8D02C48B828F}" destId="{BF7F41B2-6FA0-4096-B2A7-0505639025D3}" srcOrd="3" destOrd="0" parTransId="{D7C77595-8A35-4D3C-849A-98FE56774BDE}" sibTransId="{E7455DA1-EDD4-4545-88A8-2FF7C4DAD032}"/>
    <dgm:cxn modelId="{BAF16DBE-8A62-4177-A850-427A30C99332}" type="presOf" srcId="{BF7F41B2-6FA0-4096-B2A7-0505639025D3}" destId="{09B5DC2D-5AA7-4648-A88F-FD72E0C9D7C7}" srcOrd="1" destOrd="0" presId="urn:microsoft.com/office/officeart/2005/8/layout/vProcess5"/>
    <dgm:cxn modelId="{B35DEBBE-265B-4712-AC32-B86165768171}" type="presOf" srcId="{118ED0D4-C274-4457-89BA-5B89A29D8613}" destId="{16B51825-3AF7-467C-8E75-7E50B0FD803C}" srcOrd="1" destOrd="0" presId="urn:microsoft.com/office/officeart/2005/8/layout/vProcess5"/>
    <dgm:cxn modelId="{23C400C0-8A84-4B1E-988C-36A1499FFA6F}" type="presOf" srcId="{118ED0D4-C274-4457-89BA-5B89A29D8613}" destId="{26634073-79C2-49C1-A1E2-3F87AF58C01D}" srcOrd="0" destOrd="0" presId="urn:microsoft.com/office/officeart/2005/8/layout/vProcess5"/>
    <dgm:cxn modelId="{9DF1BDDD-180F-4949-801C-ACCC60EF6CCF}" type="presOf" srcId="{B239DBB0-394E-4249-8ACC-1C37BD1DD810}" destId="{7B7012ED-083B-4557-A4E8-6AB5489C67E1}" srcOrd="0" destOrd="0" presId="urn:microsoft.com/office/officeart/2005/8/layout/vProcess5"/>
    <dgm:cxn modelId="{1F26F4E9-62F2-42CC-BD9F-12816CF698E9}" type="presOf" srcId="{2666D88E-8CE2-443C-9D83-7BE4DBF26187}" destId="{E23FC9CF-9179-46F9-80B5-B274D76B9111}" srcOrd="0" destOrd="0" presId="urn:microsoft.com/office/officeart/2005/8/layout/vProcess5"/>
    <dgm:cxn modelId="{92E6B263-DFCF-4948-AC77-DAD9C4E1137F}" type="presParOf" srcId="{9383F475-42D3-41A4-BEF2-42E15AB9A2AE}" destId="{E2425913-6656-4247-A57A-ADA59A723CA7}" srcOrd="0" destOrd="0" presId="urn:microsoft.com/office/officeart/2005/8/layout/vProcess5"/>
    <dgm:cxn modelId="{416ECDE9-8A3B-4E43-9181-2A18DB71D9BE}" type="presParOf" srcId="{9383F475-42D3-41A4-BEF2-42E15AB9A2AE}" destId="{9C8E7A26-5454-4E33-8159-01C687490CA2}" srcOrd="1" destOrd="0" presId="urn:microsoft.com/office/officeart/2005/8/layout/vProcess5"/>
    <dgm:cxn modelId="{439290C2-078C-4B0B-A05E-218E210148BA}" type="presParOf" srcId="{9383F475-42D3-41A4-BEF2-42E15AB9A2AE}" destId="{B4537DFD-F738-4ACE-9CFF-C8CAB46C9120}" srcOrd="2" destOrd="0" presId="urn:microsoft.com/office/officeart/2005/8/layout/vProcess5"/>
    <dgm:cxn modelId="{1C7BA64E-F505-4F78-B7C2-A8B09BCD71E1}" type="presParOf" srcId="{9383F475-42D3-41A4-BEF2-42E15AB9A2AE}" destId="{26634073-79C2-49C1-A1E2-3F87AF58C01D}" srcOrd="3" destOrd="0" presId="urn:microsoft.com/office/officeart/2005/8/layout/vProcess5"/>
    <dgm:cxn modelId="{C30E51A4-77B4-4F0C-ADD6-599F0488C4D4}" type="presParOf" srcId="{9383F475-42D3-41A4-BEF2-42E15AB9A2AE}" destId="{68F7616F-EA6B-47DA-B2A9-7F71B28DB57E}" srcOrd="4" destOrd="0" presId="urn:microsoft.com/office/officeart/2005/8/layout/vProcess5"/>
    <dgm:cxn modelId="{53BCC527-E3CC-4F08-9D24-D2BDB76BC710}" type="presParOf" srcId="{9383F475-42D3-41A4-BEF2-42E15AB9A2AE}" destId="{E23FC9CF-9179-46F9-80B5-B274D76B9111}" srcOrd="5" destOrd="0" presId="urn:microsoft.com/office/officeart/2005/8/layout/vProcess5"/>
    <dgm:cxn modelId="{CEB62358-D6E5-43D2-97B4-32D704307CCC}" type="presParOf" srcId="{9383F475-42D3-41A4-BEF2-42E15AB9A2AE}" destId="{7B7012ED-083B-4557-A4E8-6AB5489C67E1}" srcOrd="6" destOrd="0" presId="urn:microsoft.com/office/officeart/2005/8/layout/vProcess5"/>
    <dgm:cxn modelId="{D1376E13-0F08-40B8-A81A-2922FE054E35}" type="presParOf" srcId="{9383F475-42D3-41A4-BEF2-42E15AB9A2AE}" destId="{C7E78962-B1EF-422A-832A-4025FE38D628}" srcOrd="7" destOrd="0" presId="urn:microsoft.com/office/officeart/2005/8/layout/vProcess5"/>
    <dgm:cxn modelId="{904B8794-21BE-40E3-AE7E-5F86F1ABC233}" type="presParOf" srcId="{9383F475-42D3-41A4-BEF2-42E15AB9A2AE}" destId="{49E497B3-6B2F-49B9-AE29-5A41A2D1F303}" srcOrd="8" destOrd="0" presId="urn:microsoft.com/office/officeart/2005/8/layout/vProcess5"/>
    <dgm:cxn modelId="{5C22A8FB-783C-4CF7-9C3B-E07FBD2DFB77}" type="presParOf" srcId="{9383F475-42D3-41A4-BEF2-42E15AB9A2AE}" destId="{DAABEA56-B5B7-4500-B0AB-FA9B047FB675}" srcOrd="9" destOrd="0" presId="urn:microsoft.com/office/officeart/2005/8/layout/vProcess5"/>
    <dgm:cxn modelId="{F15B1AE6-80BC-4D5A-BEFC-B3EA5483431B}" type="presParOf" srcId="{9383F475-42D3-41A4-BEF2-42E15AB9A2AE}" destId="{16B51825-3AF7-467C-8E75-7E50B0FD803C}" srcOrd="10" destOrd="0" presId="urn:microsoft.com/office/officeart/2005/8/layout/vProcess5"/>
    <dgm:cxn modelId="{0DDF5D60-244F-4031-80F9-930FDA251578}" type="presParOf" srcId="{9383F475-42D3-41A4-BEF2-42E15AB9A2AE}" destId="{09B5DC2D-5AA7-4648-A88F-FD72E0C9D7C7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C2544C4-A686-447B-8560-8D02C48B828F}" type="doc">
      <dgm:prSet loTypeId="urn:microsoft.com/office/officeart/2005/8/layout/vProcess5" loCatId="process" qsTypeId="urn:microsoft.com/office/officeart/2005/8/quickstyle/simple5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51F759B0-9BF5-48D7-804A-D194846D0870}">
      <dgm:prSet/>
      <dgm:spPr/>
      <dgm:t>
        <a:bodyPr/>
        <a:lstStyle/>
        <a:p>
          <a:r>
            <a:rPr lang="en-US">
              <a:cs typeface="Calibri Light"/>
            </a:rPr>
            <a:t>Humorous Chat Bot</a:t>
          </a:r>
        </a:p>
      </dgm:t>
    </dgm:pt>
    <dgm:pt modelId="{10EBE774-DF9A-4712-9AD5-747964F67DDC}" type="parTrans" cxnId="{5F6A4D03-D9DA-4218-B6C2-F980A959B859}">
      <dgm:prSet/>
      <dgm:spPr/>
    </dgm:pt>
    <dgm:pt modelId="{B69EB13B-8D3E-4271-8A3C-4C00F294380A}" type="sibTrans" cxnId="{5F6A4D03-D9DA-4218-B6C2-F980A959B859}">
      <dgm:prSet/>
      <dgm:spPr/>
      <dgm:t>
        <a:bodyPr/>
        <a:lstStyle/>
        <a:p>
          <a:endParaRPr lang="en-US"/>
        </a:p>
      </dgm:t>
    </dgm:pt>
    <dgm:pt modelId="{683972D9-011B-46E3-BD54-D855E9D2B2F7}">
      <dgm:prSet/>
      <dgm:spPr/>
      <dgm:t>
        <a:bodyPr/>
        <a:lstStyle/>
        <a:p>
          <a:r>
            <a:rPr lang="en-US">
              <a:cs typeface="Calibri Light"/>
            </a:rPr>
            <a:t>UN World Happiness Dataset</a:t>
          </a:r>
        </a:p>
      </dgm:t>
    </dgm:pt>
    <dgm:pt modelId="{615DA7A6-86B8-4210-BD10-6326E0A60DB8}" type="parTrans" cxnId="{63C01DB8-988F-49E9-9D30-892AD1A8197E}">
      <dgm:prSet/>
      <dgm:spPr/>
    </dgm:pt>
    <dgm:pt modelId="{5302D75B-8939-40DF-8FE9-AB76A75ADAEB}" type="sibTrans" cxnId="{63C01DB8-988F-49E9-9D30-892AD1A8197E}">
      <dgm:prSet/>
      <dgm:spPr/>
      <dgm:t>
        <a:bodyPr/>
        <a:lstStyle/>
        <a:p>
          <a:endParaRPr lang="en-US"/>
        </a:p>
      </dgm:t>
    </dgm:pt>
    <dgm:pt modelId="{294DD522-88E9-4190-8114-AB812A324B20}">
      <dgm:prSet/>
      <dgm:spPr/>
      <dgm:t>
        <a:bodyPr/>
        <a:lstStyle/>
        <a:p>
          <a:r>
            <a:rPr lang="en-US">
              <a:cs typeface="Calibri Light"/>
            </a:rPr>
            <a:t>Where's Waldo?</a:t>
          </a:r>
        </a:p>
      </dgm:t>
    </dgm:pt>
    <dgm:pt modelId="{F391CEB4-2088-42F4-82D9-8C53E780FC44}" type="parTrans" cxnId="{80ED869C-6E6A-405B-A914-8B47FFC5696B}">
      <dgm:prSet/>
      <dgm:spPr/>
    </dgm:pt>
    <dgm:pt modelId="{19C8276D-8184-415C-A923-B856F3BEC268}" type="sibTrans" cxnId="{80ED869C-6E6A-405B-A914-8B47FFC5696B}">
      <dgm:prSet/>
      <dgm:spPr/>
      <dgm:t>
        <a:bodyPr/>
        <a:lstStyle/>
        <a:p>
          <a:endParaRPr lang="en-US"/>
        </a:p>
      </dgm:t>
    </dgm:pt>
    <dgm:pt modelId="{C33F7916-6829-4209-9DF9-BFA3AE13FD49}">
      <dgm:prSet/>
      <dgm:spPr/>
      <dgm:t>
        <a:bodyPr/>
        <a:lstStyle/>
        <a:p>
          <a:r>
            <a:rPr lang="en-US">
              <a:cs typeface="Calibri Light"/>
            </a:rPr>
            <a:t>Video sentiment analysis</a:t>
          </a:r>
        </a:p>
      </dgm:t>
    </dgm:pt>
    <dgm:pt modelId="{600BB784-2392-4FF0-81F1-E6F2729363D0}" type="parTrans" cxnId="{204D3186-7CC2-413B-A5D1-F3A2FF7050F5}">
      <dgm:prSet/>
      <dgm:spPr/>
    </dgm:pt>
    <dgm:pt modelId="{CCF7176D-3B72-4D8F-9EC3-C23ECBAD8C81}" type="sibTrans" cxnId="{204D3186-7CC2-413B-A5D1-F3A2FF7050F5}">
      <dgm:prSet/>
      <dgm:spPr/>
    </dgm:pt>
    <dgm:pt modelId="{9383F475-42D3-41A4-BEF2-42E15AB9A2AE}" type="pres">
      <dgm:prSet presAssocID="{FC2544C4-A686-447B-8560-8D02C48B828F}" presName="outerComposite" presStyleCnt="0">
        <dgm:presLayoutVars>
          <dgm:chMax val="5"/>
          <dgm:dir/>
          <dgm:resizeHandles val="exact"/>
        </dgm:presLayoutVars>
      </dgm:prSet>
      <dgm:spPr/>
    </dgm:pt>
    <dgm:pt modelId="{E2425913-6656-4247-A57A-ADA59A723CA7}" type="pres">
      <dgm:prSet presAssocID="{FC2544C4-A686-447B-8560-8D02C48B828F}" presName="dummyMaxCanvas" presStyleCnt="0">
        <dgm:presLayoutVars/>
      </dgm:prSet>
      <dgm:spPr/>
    </dgm:pt>
    <dgm:pt modelId="{4389D3F9-3CBE-4EA5-8B00-56AC0A8078E8}" type="pres">
      <dgm:prSet presAssocID="{FC2544C4-A686-447B-8560-8D02C48B828F}" presName="FourNodes_1" presStyleLbl="node1" presStyleIdx="0" presStyleCnt="4">
        <dgm:presLayoutVars>
          <dgm:bulletEnabled val="1"/>
        </dgm:presLayoutVars>
      </dgm:prSet>
      <dgm:spPr/>
    </dgm:pt>
    <dgm:pt modelId="{91D4ADF3-C6C9-4BF2-AB86-142808AFE7D5}" type="pres">
      <dgm:prSet presAssocID="{FC2544C4-A686-447B-8560-8D02C48B828F}" presName="FourNodes_2" presStyleLbl="node1" presStyleIdx="1" presStyleCnt="4">
        <dgm:presLayoutVars>
          <dgm:bulletEnabled val="1"/>
        </dgm:presLayoutVars>
      </dgm:prSet>
      <dgm:spPr/>
    </dgm:pt>
    <dgm:pt modelId="{5B86C17D-1D6C-4A28-B294-8EC7EA9DAECF}" type="pres">
      <dgm:prSet presAssocID="{FC2544C4-A686-447B-8560-8D02C48B828F}" presName="FourNodes_3" presStyleLbl="node1" presStyleIdx="2" presStyleCnt="4">
        <dgm:presLayoutVars>
          <dgm:bulletEnabled val="1"/>
        </dgm:presLayoutVars>
      </dgm:prSet>
      <dgm:spPr/>
    </dgm:pt>
    <dgm:pt modelId="{47EBAE19-3EB3-4EBC-AB0A-C50895819C67}" type="pres">
      <dgm:prSet presAssocID="{FC2544C4-A686-447B-8560-8D02C48B828F}" presName="FourNodes_4" presStyleLbl="node1" presStyleIdx="3" presStyleCnt="4">
        <dgm:presLayoutVars>
          <dgm:bulletEnabled val="1"/>
        </dgm:presLayoutVars>
      </dgm:prSet>
      <dgm:spPr/>
    </dgm:pt>
    <dgm:pt modelId="{A2D0FCB5-FBEB-409B-8026-80FCED42FC97}" type="pres">
      <dgm:prSet presAssocID="{FC2544C4-A686-447B-8560-8D02C48B828F}" presName="FourConn_1-2" presStyleLbl="fgAccFollowNode1" presStyleIdx="0" presStyleCnt="3">
        <dgm:presLayoutVars>
          <dgm:bulletEnabled val="1"/>
        </dgm:presLayoutVars>
      </dgm:prSet>
      <dgm:spPr/>
    </dgm:pt>
    <dgm:pt modelId="{A55EB3D8-D014-4459-A78D-496D106DE8A2}" type="pres">
      <dgm:prSet presAssocID="{FC2544C4-A686-447B-8560-8D02C48B828F}" presName="FourConn_2-3" presStyleLbl="fgAccFollowNode1" presStyleIdx="1" presStyleCnt="3">
        <dgm:presLayoutVars>
          <dgm:bulletEnabled val="1"/>
        </dgm:presLayoutVars>
      </dgm:prSet>
      <dgm:spPr/>
    </dgm:pt>
    <dgm:pt modelId="{84C30E5D-8650-40ED-BEDD-BDA1EEC83164}" type="pres">
      <dgm:prSet presAssocID="{FC2544C4-A686-447B-8560-8D02C48B828F}" presName="FourConn_3-4" presStyleLbl="fgAccFollowNode1" presStyleIdx="2" presStyleCnt="3">
        <dgm:presLayoutVars>
          <dgm:bulletEnabled val="1"/>
        </dgm:presLayoutVars>
      </dgm:prSet>
      <dgm:spPr/>
    </dgm:pt>
    <dgm:pt modelId="{53F9A76B-A5F4-4507-B12E-B262C47A4BD9}" type="pres">
      <dgm:prSet presAssocID="{FC2544C4-A686-447B-8560-8D02C48B828F}" presName="FourNodes_1_text" presStyleLbl="node1" presStyleIdx="3" presStyleCnt="4">
        <dgm:presLayoutVars>
          <dgm:bulletEnabled val="1"/>
        </dgm:presLayoutVars>
      </dgm:prSet>
      <dgm:spPr/>
    </dgm:pt>
    <dgm:pt modelId="{68D435F7-EC68-4007-8069-0953A1EAF8BE}" type="pres">
      <dgm:prSet presAssocID="{FC2544C4-A686-447B-8560-8D02C48B828F}" presName="FourNodes_2_text" presStyleLbl="node1" presStyleIdx="3" presStyleCnt="4">
        <dgm:presLayoutVars>
          <dgm:bulletEnabled val="1"/>
        </dgm:presLayoutVars>
      </dgm:prSet>
      <dgm:spPr/>
    </dgm:pt>
    <dgm:pt modelId="{6C236635-EB32-47FF-97C8-B5D0FB44B82D}" type="pres">
      <dgm:prSet presAssocID="{FC2544C4-A686-447B-8560-8D02C48B828F}" presName="FourNodes_3_text" presStyleLbl="node1" presStyleIdx="3" presStyleCnt="4">
        <dgm:presLayoutVars>
          <dgm:bulletEnabled val="1"/>
        </dgm:presLayoutVars>
      </dgm:prSet>
      <dgm:spPr/>
    </dgm:pt>
    <dgm:pt modelId="{C9FA4786-9C2D-4648-8397-30A6C8F3854A}" type="pres">
      <dgm:prSet presAssocID="{FC2544C4-A686-447B-8560-8D02C48B828F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5F6A4D03-D9DA-4218-B6C2-F980A959B859}" srcId="{FC2544C4-A686-447B-8560-8D02C48B828F}" destId="{51F759B0-9BF5-48D7-804A-D194846D0870}" srcOrd="0" destOrd="0" parTransId="{10EBE774-DF9A-4712-9AD5-747964F67DDC}" sibTransId="{B69EB13B-8D3E-4271-8A3C-4C00F294380A}"/>
    <dgm:cxn modelId="{360AF810-DDA5-4A9A-8FFD-3DCA9984C250}" type="presOf" srcId="{294DD522-88E9-4190-8114-AB812A324B20}" destId="{5B86C17D-1D6C-4A28-B294-8EC7EA9DAECF}" srcOrd="0" destOrd="0" presId="urn:microsoft.com/office/officeart/2005/8/layout/vProcess5"/>
    <dgm:cxn modelId="{35B58820-E323-4809-B6A5-E3119D536595}" type="presOf" srcId="{51F759B0-9BF5-48D7-804A-D194846D0870}" destId="{53F9A76B-A5F4-4507-B12E-B262C47A4BD9}" srcOrd="1" destOrd="0" presId="urn:microsoft.com/office/officeart/2005/8/layout/vProcess5"/>
    <dgm:cxn modelId="{3566A935-8508-4066-802B-31B4CB7B4137}" type="presOf" srcId="{683972D9-011B-46E3-BD54-D855E9D2B2F7}" destId="{68D435F7-EC68-4007-8069-0953A1EAF8BE}" srcOrd="1" destOrd="0" presId="urn:microsoft.com/office/officeart/2005/8/layout/vProcess5"/>
    <dgm:cxn modelId="{8CBEC335-F21A-4338-8069-24DB9927FF54}" type="presOf" srcId="{51F759B0-9BF5-48D7-804A-D194846D0870}" destId="{4389D3F9-3CBE-4EA5-8B00-56AC0A8078E8}" srcOrd="0" destOrd="0" presId="urn:microsoft.com/office/officeart/2005/8/layout/vProcess5"/>
    <dgm:cxn modelId="{3967D745-A803-4D11-96E6-83B891B98D83}" type="presOf" srcId="{294DD522-88E9-4190-8114-AB812A324B20}" destId="{6C236635-EB32-47FF-97C8-B5D0FB44B82D}" srcOrd="1" destOrd="0" presId="urn:microsoft.com/office/officeart/2005/8/layout/vProcess5"/>
    <dgm:cxn modelId="{7936FD69-BE0F-4DC5-8CF1-92D5AB560715}" type="presOf" srcId="{B69EB13B-8D3E-4271-8A3C-4C00F294380A}" destId="{A2D0FCB5-FBEB-409B-8026-80FCED42FC97}" srcOrd="0" destOrd="0" presId="urn:microsoft.com/office/officeart/2005/8/layout/vProcess5"/>
    <dgm:cxn modelId="{1983A06B-5A2E-4AD2-87D6-7DA1312B9299}" type="presOf" srcId="{FC2544C4-A686-447B-8560-8D02C48B828F}" destId="{9383F475-42D3-41A4-BEF2-42E15AB9A2AE}" srcOrd="0" destOrd="0" presId="urn:microsoft.com/office/officeart/2005/8/layout/vProcess5"/>
    <dgm:cxn modelId="{E8784F58-5BEE-4863-8EE5-6E42C37086D3}" type="presOf" srcId="{683972D9-011B-46E3-BD54-D855E9D2B2F7}" destId="{91D4ADF3-C6C9-4BF2-AB86-142808AFE7D5}" srcOrd="0" destOrd="0" presId="urn:microsoft.com/office/officeart/2005/8/layout/vProcess5"/>
    <dgm:cxn modelId="{4F978079-D1E1-4CD3-934B-8D2BC9B9B9D1}" type="presOf" srcId="{5302D75B-8939-40DF-8FE9-AB76A75ADAEB}" destId="{A55EB3D8-D014-4459-A78D-496D106DE8A2}" srcOrd="0" destOrd="0" presId="urn:microsoft.com/office/officeart/2005/8/layout/vProcess5"/>
    <dgm:cxn modelId="{204D3186-7CC2-413B-A5D1-F3A2FF7050F5}" srcId="{FC2544C4-A686-447B-8560-8D02C48B828F}" destId="{C33F7916-6829-4209-9DF9-BFA3AE13FD49}" srcOrd="3" destOrd="0" parTransId="{600BB784-2392-4FF0-81F1-E6F2729363D0}" sibTransId="{CCF7176D-3B72-4D8F-9EC3-C23ECBAD8C81}"/>
    <dgm:cxn modelId="{5D4A6B8B-895A-4277-A038-C99F5045D7E7}" type="presOf" srcId="{C33F7916-6829-4209-9DF9-BFA3AE13FD49}" destId="{C9FA4786-9C2D-4648-8397-30A6C8F3854A}" srcOrd="1" destOrd="0" presId="urn:microsoft.com/office/officeart/2005/8/layout/vProcess5"/>
    <dgm:cxn modelId="{80ED869C-6E6A-405B-A914-8B47FFC5696B}" srcId="{FC2544C4-A686-447B-8560-8D02C48B828F}" destId="{294DD522-88E9-4190-8114-AB812A324B20}" srcOrd="2" destOrd="0" parTransId="{F391CEB4-2088-42F4-82D9-8C53E780FC44}" sibTransId="{19C8276D-8184-415C-A923-B856F3BEC268}"/>
    <dgm:cxn modelId="{887A4D9D-F84D-43E6-9B96-A2BCACC8199C}" type="presOf" srcId="{19C8276D-8184-415C-A923-B856F3BEC268}" destId="{84C30E5D-8650-40ED-BEDD-BDA1EEC83164}" srcOrd="0" destOrd="0" presId="urn:microsoft.com/office/officeart/2005/8/layout/vProcess5"/>
    <dgm:cxn modelId="{63C01DB8-988F-49E9-9D30-892AD1A8197E}" srcId="{FC2544C4-A686-447B-8560-8D02C48B828F}" destId="{683972D9-011B-46E3-BD54-D855E9D2B2F7}" srcOrd="1" destOrd="0" parTransId="{615DA7A6-86B8-4210-BD10-6326E0A60DB8}" sibTransId="{5302D75B-8939-40DF-8FE9-AB76A75ADAEB}"/>
    <dgm:cxn modelId="{816BE7BA-2689-4116-9AD9-8F7253492F52}" type="presOf" srcId="{C33F7916-6829-4209-9DF9-BFA3AE13FD49}" destId="{47EBAE19-3EB3-4EBC-AB0A-C50895819C67}" srcOrd="0" destOrd="0" presId="urn:microsoft.com/office/officeart/2005/8/layout/vProcess5"/>
    <dgm:cxn modelId="{92E6B263-DFCF-4948-AC77-DAD9C4E1137F}" type="presParOf" srcId="{9383F475-42D3-41A4-BEF2-42E15AB9A2AE}" destId="{E2425913-6656-4247-A57A-ADA59A723CA7}" srcOrd="0" destOrd="0" presId="urn:microsoft.com/office/officeart/2005/8/layout/vProcess5"/>
    <dgm:cxn modelId="{3E32B21A-0637-4276-B41C-042531A372B6}" type="presParOf" srcId="{9383F475-42D3-41A4-BEF2-42E15AB9A2AE}" destId="{4389D3F9-3CBE-4EA5-8B00-56AC0A8078E8}" srcOrd="1" destOrd="0" presId="urn:microsoft.com/office/officeart/2005/8/layout/vProcess5"/>
    <dgm:cxn modelId="{DA70071A-FCA1-4E49-952C-8CD3D3CCCBF4}" type="presParOf" srcId="{9383F475-42D3-41A4-BEF2-42E15AB9A2AE}" destId="{91D4ADF3-C6C9-4BF2-AB86-142808AFE7D5}" srcOrd="2" destOrd="0" presId="urn:microsoft.com/office/officeart/2005/8/layout/vProcess5"/>
    <dgm:cxn modelId="{DEFD4F39-B523-4866-8DC4-6257349F4369}" type="presParOf" srcId="{9383F475-42D3-41A4-BEF2-42E15AB9A2AE}" destId="{5B86C17D-1D6C-4A28-B294-8EC7EA9DAECF}" srcOrd="3" destOrd="0" presId="urn:microsoft.com/office/officeart/2005/8/layout/vProcess5"/>
    <dgm:cxn modelId="{DA44A50E-95FB-4801-9CD2-7F4323FE4AAB}" type="presParOf" srcId="{9383F475-42D3-41A4-BEF2-42E15AB9A2AE}" destId="{47EBAE19-3EB3-4EBC-AB0A-C50895819C67}" srcOrd="4" destOrd="0" presId="urn:microsoft.com/office/officeart/2005/8/layout/vProcess5"/>
    <dgm:cxn modelId="{1EA593FC-E327-4321-BEAF-CCED9598637C}" type="presParOf" srcId="{9383F475-42D3-41A4-BEF2-42E15AB9A2AE}" destId="{A2D0FCB5-FBEB-409B-8026-80FCED42FC97}" srcOrd="5" destOrd="0" presId="urn:microsoft.com/office/officeart/2005/8/layout/vProcess5"/>
    <dgm:cxn modelId="{04632DDD-9B53-4B03-B404-0D7CEA4DBEB1}" type="presParOf" srcId="{9383F475-42D3-41A4-BEF2-42E15AB9A2AE}" destId="{A55EB3D8-D014-4459-A78D-496D106DE8A2}" srcOrd="6" destOrd="0" presId="urn:microsoft.com/office/officeart/2005/8/layout/vProcess5"/>
    <dgm:cxn modelId="{53F4ECA9-E66A-443C-8E58-37E27657F35B}" type="presParOf" srcId="{9383F475-42D3-41A4-BEF2-42E15AB9A2AE}" destId="{84C30E5D-8650-40ED-BEDD-BDA1EEC83164}" srcOrd="7" destOrd="0" presId="urn:microsoft.com/office/officeart/2005/8/layout/vProcess5"/>
    <dgm:cxn modelId="{D6AC5A15-F6EA-4E4F-A51C-B2F54C20ABE9}" type="presParOf" srcId="{9383F475-42D3-41A4-BEF2-42E15AB9A2AE}" destId="{53F9A76B-A5F4-4507-B12E-B262C47A4BD9}" srcOrd="8" destOrd="0" presId="urn:microsoft.com/office/officeart/2005/8/layout/vProcess5"/>
    <dgm:cxn modelId="{1FCBF8DD-5694-4242-B974-AD6B7128738D}" type="presParOf" srcId="{9383F475-42D3-41A4-BEF2-42E15AB9A2AE}" destId="{68D435F7-EC68-4007-8069-0953A1EAF8BE}" srcOrd="9" destOrd="0" presId="urn:microsoft.com/office/officeart/2005/8/layout/vProcess5"/>
    <dgm:cxn modelId="{E91DD703-0428-4975-9D08-0D4A25FD231E}" type="presParOf" srcId="{9383F475-42D3-41A4-BEF2-42E15AB9A2AE}" destId="{6C236635-EB32-47FF-97C8-B5D0FB44B82D}" srcOrd="10" destOrd="0" presId="urn:microsoft.com/office/officeart/2005/8/layout/vProcess5"/>
    <dgm:cxn modelId="{4E2776D9-5744-426F-9B39-31533CDBA499}" type="presParOf" srcId="{9383F475-42D3-41A4-BEF2-42E15AB9A2AE}" destId="{C9FA4786-9C2D-4648-8397-30A6C8F3854A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C2544C4-A686-447B-8560-8D02C48B828F}" type="doc">
      <dgm:prSet loTypeId="urn:microsoft.com/office/officeart/2005/8/layout/vProcess5" loCatId="process" qsTypeId="urn:microsoft.com/office/officeart/2005/8/quickstyle/simple5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30508A77-2DA4-4133-A06D-DB35E96ABC56}">
      <dgm:prSet/>
      <dgm:spPr/>
      <dgm:t>
        <a:bodyPr/>
        <a:lstStyle/>
        <a:p>
          <a:r>
            <a:rPr lang="en-US">
              <a:cs typeface="Calibri Light"/>
            </a:rPr>
            <a:t>Not just an accuracy race</a:t>
          </a:r>
        </a:p>
      </dgm:t>
    </dgm:pt>
    <dgm:pt modelId="{8425EF94-B6C2-43F9-8BA9-DA7081B605F3}" type="parTrans" cxnId="{E54A6F3B-015A-49B8-B99B-CEFB9E70717D}">
      <dgm:prSet/>
      <dgm:spPr/>
      <dgm:t>
        <a:bodyPr/>
        <a:lstStyle/>
        <a:p>
          <a:endParaRPr lang="en-US"/>
        </a:p>
      </dgm:t>
    </dgm:pt>
    <dgm:pt modelId="{2666D88E-8CE2-443C-9D83-7BE4DBF26187}" type="sibTrans" cxnId="{E54A6F3B-015A-49B8-B99B-CEFB9E70717D}">
      <dgm:prSet/>
      <dgm:spPr/>
      <dgm:t>
        <a:bodyPr/>
        <a:lstStyle/>
        <a:p>
          <a:endParaRPr lang="en-US"/>
        </a:p>
      </dgm:t>
    </dgm:pt>
    <dgm:pt modelId="{AC1211BA-0C93-430E-9444-A9CB5D1CC8ED}">
      <dgm:prSet/>
      <dgm:spPr/>
      <dgm:t>
        <a:bodyPr/>
        <a:lstStyle/>
        <a:p>
          <a:r>
            <a:rPr lang="en-US">
              <a:cs typeface="Calibri Light"/>
            </a:rPr>
            <a:t>Max 10 minutes</a:t>
          </a:r>
        </a:p>
      </dgm:t>
    </dgm:pt>
    <dgm:pt modelId="{04E2E6FB-191E-44F5-AA03-A0A12D647BFE}" type="parTrans" cxnId="{E44E6278-44C9-41C8-A15C-7890FD36BD7C}">
      <dgm:prSet/>
      <dgm:spPr/>
    </dgm:pt>
    <dgm:pt modelId="{5FF596CC-84BD-4AA6-9963-8F293C3A59B0}" type="sibTrans" cxnId="{E44E6278-44C9-41C8-A15C-7890FD36BD7C}">
      <dgm:prSet/>
      <dgm:spPr/>
      <dgm:t>
        <a:bodyPr/>
        <a:lstStyle/>
        <a:p>
          <a:endParaRPr lang="en-US"/>
        </a:p>
      </dgm:t>
    </dgm:pt>
    <dgm:pt modelId="{7CAD437C-8D2F-421F-83F5-261F210DD148}">
      <dgm:prSet/>
      <dgm:spPr/>
      <dgm:t>
        <a:bodyPr/>
        <a:lstStyle/>
        <a:p>
          <a:r>
            <a:rPr lang="en-US">
              <a:cs typeface="Calibri Light"/>
            </a:rPr>
            <a:t>Points for quality of the idea </a:t>
          </a:r>
        </a:p>
      </dgm:t>
    </dgm:pt>
    <dgm:pt modelId="{A90626D5-5CB9-4A24-9E3F-D9361D204C87}" type="parTrans" cxnId="{6E68C0AD-9721-4C53-819D-455CD23DF541}">
      <dgm:prSet/>
      <dgm:spPr/>
    </dgm:pt>
    <dgm:pt modelId="{B239DBB0-394E-4249-8ACC-1C37BD1DD810}" type="sibTrans" cxnId="{6E68C0AD-9721-4C53-819D-455CD23DF541}">
      <dgm:prSet/>
      <dgm:spPr/>
      <dgm:t>
        <a:bodyPr/>
        <a:lstStyle/>
        <a:p>
          <a:endParaRPr lang="en-US"/>
        </a:p>
      </dgm:t>
    </dgm:pt>
    <dgm:pt modelId="{E947C407-452B-4B48-9961-57A4F3BC9C8C}">
      <dgm:prSet/>
      <dgm:spPr/>
      <dgm:t>
        <a:bodyPr/>
        <a:lstStyle/>
        <a:p>
          <a:r>
            <a:rPr lang="en-US">
              <a:cs typeface="Calibri Light"/>
            </a:rPr>
            <a:t>Show some of your code</a:t>
          </a:r>
        </a:p>
      </dgm:t>
    </dgm:pt>
    <dgm:pt modelId="{64934EFF-F19E-4D7B-9601-4E48C47AC01B}" type="parTrans" cxnId="{40D17CDF-D941-49CC-B68F-4E8E7319696F}">
      <dgm:prSet/>
      <dgm:spPr/>
    </dgm:pt>
    <dgm:pt modelId="{D075F001-FB84-44DA-8437-E550E15932F8}" type="sibTrans" cxnId="{40D17CDF-D941-49CC-B68F-4E8E7319696F}">
      <dgm:prSet/>
      <dgm:spPr/>
    </dgm:pt>
    <dgm:pt modelId="{EA8BB64E-6FDC-4801-B61E-C7D2A05CB881}">
      <dgm:prSet/>
      <dgm:spPr/>
      <dgm:t>
        <a:bodyPr/>
        <a:lstStyle/>
        <a:p>
          <a:r>
            <a:rPr lang="en-US">
              <a:cs typeface="Calibri Light"/>
            </a:rPr>
            <a:t>Get into the details</a:t>
          </a:r>
        </a:p>
      </dgm:t>
    </dgm:pt>
    <dgm:pt modelId="{457EEC7C-3F53-4EDE-8591-99F0B90A068D}" type="parTrans" cxnId="{252C134C-5912-4895-BE08-DA3530C873B0}">
      <dgm:prSet/>
      <dgm:spPr/>
    </dgm:pt>
    <dgm:pt modelId="{490DBA8F-49B1-46BA-8F79-00F53098E2BB}" type="sibTrans" cxnId="{252C134C-5912-4895-BE08-DA3530C873B0}">
      <dgm:prSet/>
      <dgm:spPr/>
      <dgm:t>
        <a:bodyPr/>
        <a:lstStyle/>
        <a:p>
          <a:endParaRPr lang="en-US"/>
        </a:p>
      </dgm:t>
    </dgm:pt>
    <dgm:pt modelId="{9383F475-42D3-41A4-BEF2-42E15AB9A2AE}" type="pres">
      <dgm:prSet presAssocID="{FC2544C4-A686-447B-8560-8D02C48B828F}" presName="outerComposite" presStyleCnt="0">
        <dgm:presLayoutVars>
          <dgm:chMax val="5"/>
          <dgm:dir/>
          <dgm:resizeHandles val="exact"/>
        </dgm:presLayoutVars>
      </dgm:prSet>
      <dgm:spPr/>
    </dgm:pt>
    <dgm:pt modelId="{E2425913-6656-4247-A57A-ADA59A723CA7}" type="pres">
      <dgm:prSet presAssocID="{FC2544C4-A686-447B-8560-8D02C48B828F}" presName="dummyMaxCanvas" presStyleCnt="0">
        <dgm:presLayoutVars/>
      </dgm:prSet>
      <dgm:spPr/>
    </dgm:pt>
    <dgm:pt modelId="{5951AD5C-40E4-430A-A6EC-7366AD0E2F11}" type="pres">
      <dgm:prSet presAssocID="{FC2544C4-A686-447B-8560-8D02C48B828F}" presName="FiveNodes_1" presStyleLbl="node1" presStyleIdx="0" presStyleCnt="5">
        <dgm:presLayoutVars>
          <dgm:bulletEnabled val="1"/>
        </dgm:presLayoutVars>
      </dgm:prSet>
      <dgm:spPr/>
    </dgm:pt>
    <dgm:pt modelId="{E0ABF381-CD1B-4E5A-AB74-D8B7656ED8B1}" type="pres">
      <dgm:prSet presAssocID="{FC2544C4-A686-447B-8560-8D02C48B828F}" presName="FiveNodes_2" presStyleLbl="node1" presStyleIdx="1" presStyleCnt="5">
        <dgm:presLayoutVars>
          <dgm:bulletEnabled val="1"/>
        </dgm:presLayoutVars>
      </dgm:prSet>
      <dgm:spPr/>
    </dgm:pt>
    <dgm:pt modelId="{21F9040C-97A4-47EC-BF9C-57ECE48B0CD0}" type="pres">
      <dgm:prSet presAssocID="{FC2544C4-A686-447B-8560-8D02C48B828F}" presName="FiveNodes_3" presStyleLbl="node1" presStyleIdx="2" presStyleCnt="5">
        <dgm:presLayoutVars>
          <dgm:bulletEnabled val="1"/>
        </dgm:presLayoutVars>
      </dgm:prSet>
      <dgm:spPr/>
    </dgm:pt>
    <dgm:pt modelId="{5E0702D6-09D2-457C-8733-90E762915629}" type="pres">
      <dgm:prSet presAssocID="{FC2544C4-A686-447B-8560-8D02C48B828F}" presName="FiveNodes_4" presStyleLbl="node1" presStyleIdx="3" presStyleCnt="5">
        <dgm:presLayoutVars>
          <dgm:bulletEnabled val="1"/>
        </dgm:presLayoutVars>
      </dgm:prSet>
      <dgm:spPr/>
    </dgm:pt>
    <dgm:pt modelId="{1EF205FE-3132-481D-BBAC-A1276CD445E2}" type="pres">
      <dgm:prSet presAssocID="{FC2544C4-A686-447B-8560-8D02C48B828F}" presName="FiveNodes_5" presStyleLbl="node1" presStyleIdx="4" presStyleCnt="5">
        <dgm:presLayoutVars>
          <dgm:bulletEnabled val="1"/>
        </dgm:presLayoutVars>
      </dgm:prSet>
      <dgm:spPr/>
    </dgm:pt>
    <dgm:pt modelId="{A749F0EC-156E-4F3C-AD29-F900C65A96E5}" type="pres">
      <dgm:prSet presAssocID="{FC2544C4-A686-447B-8560-8D02C48B828F}" presName="FiveConn_1-2" presStyleLbl="fgAccFollowNode1" presStyleIdx="0" presStyleCnt="4">
        <dgm:presLayoutVars>
          <dgm:bulletEnabled val="1"/>
        </dgm:presLayoutVars>
      </dgm:prSet>
      <dgm:spPr/>
    </dgm:pt>
    <dgm:pt modelId="{28E7B229-95B7-412C-AFED-8C73A590430B}" type="pres">
      <dgm:prSet presAssocID="{FC2544C4-A686-447B-8560-8D02C48B828F}" presName="FiveConn_2-3" presStyleLbl="fgAccFollowNode1" presStyleIdx="1" presStyleCnt="4">
        <dgm:presLayoutVars>
          <dgm:bulletEnabled val="1"/>
        </dgm:presLayoutVars>
      </dgm:prSet>
      <dgm:spPr/>
    </dgm:pt>
    <dgm:pt modelId="{A49C2C3C-C9BA-4C4E-BEA9-BDE23AE5584B}" type="pres">
      <dgm:prSet presAssocID="{FC2544C4-A686-447B-8560-8D02C48B828F}" presName="FiveConn_3-4" presStyleLbl="fgAccFollowNode1" presStyleIdx="2" presStyleCnt="4">
        <dgm:presLayoutVars>
          <dgm:bulletEnabled val="1"/>
        </dgm:presLayoutVars>
      </dgm:prSet>
      <dgm:spPr/>
    </dgm:pt>
    <dgm:pt modelId="{2D2E78E1-7FA3-4DE4-836E-DFB4D226A899}" type="pres">
      <dgm:prSet presAssocID="{FC2544C4-A686-447B-8560-8D02C48B828F}" presName="FiveConn_4-5" presStyleLbl="fgAccFollowNode1" presStyleIdx="3" presStyleCnt="4">
        <dgm:presLayoutVars>
          <dgm:bulletEnabled val="1"/>
        </dgm:presLayoutVars>
      </dgm:prSet>
      <dgm:spPr/>
    </dgm:pt>
    <dgm:pt modelId="{A64252CE-3ECA-4CA5-80D7-359D748ADF1F}" type="pres">
      <dgm:prSet presAssocID="{FC2544C4-A686-447B-8560-8D02C48B828F}" presName="FiveNodes_1_text" presStyleLbl="node1" presStyleIdx="4" presStyleCnt="5">
        <dgm:presLayoutVars>
          <dgm:bulletEnabled val="1"/>
        </dgm:presLayoutVars>
      </dgm:prSet>
      <dgm:spPr/>
    </dgm:pt>
    <dgm:pt modelId="{CD87CD4B-A033-4CA2-B0E2-7A7345104BFA}" type="pres">
      <dgm:prSet presAssocID="{FC2544C4-A686-447B-8560-8D02C48B828F}" presName="FiveNodes_2_text" presStyleLbl="node1" presStyleIdx="4" presStyleCnt="5">
        <dgm:presLayoutVars>
          <dgm:bulletEnabled val="1"/>
        </dgm:presLayoutVars>
      </dgm:prSet>
      <dgm:spPr/>
    </dgm:pt>
    <dgm:pt modelId="{B1788DB1-932B-4F7E-8176-83FD7C39C5B9}" type="pres">
      <dgm:prSet presAssocID="{FC2544C4-A686-447B-8560-8D02C48B828F}" presName="FiveNodes_3_text" presStyleLbl="node1" presStyleIdx="4" presStyleCnt="5">
        <dgm:presLayoutVars>
          <dgm:bulletEnabled val="1"/>
        </dgm:presLayoutVars>
      </dgm:prSet>
      <dgm:spPr/>
    </dgm:pt>
    <dgm:pt modelId="{20BAC2DC-F211-4686-AD46-B14D41F66CCA}" type="pres">
      <dgm:prSet presAssocID="{FC2544C4-A686-447B-8560-8D02C48B828F}" presName="FiveNodes_4_text" presStyleLbl="node1" presStyleIdx="4" presStyleCnt="5">
        <dgm:presLayoutVars>
          <dgm:bulletEnabled val="1"/>
        </dgm:presLayoutVars>
      </dgm:prSet>
      <dgm:spPr/>
    </dgm:pt>
    <dgm:pt modelId="{E9769BEC-B910-44B8-996E-BA07F4AC4C84}" type="pres">
      <dgm:prSet presAssocID="{FC2544C4-A686-447B-8560-8D02C48B828F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BED59815-C6B0-4341-BB55-34646C4A2639}" type="presOf" srcId="{490DBA8F-49B1-46BA-8F79-00F53098E2BB}" destId="{A49C2C3C-C9BA-4C4E-BEA9-BDE23AE5584B}" srcOrd="0" destOrd="0" presId="urn:microsoft.com/office/officeart/2005/8/layout/vProcess5"/>
    <dgm:cxn modelId="{8E6CA822-D746-402B-838B-083055DE8998}" type="presOf" srcId="{AC1211BA-0C93-430E-9444-A9CB5D1CC8ED}" destId="{20BAC2DC-F211-4686-AD46-B14D41F66CCA}" srcOrd="1" destOrd="0" presId="urn:microsoft.com/office/officeart/2005/8/layout/vProcess5"/>
    <dgm:cxn modelId="{F116252F-2C1C-450D-9F2D-124FE7A05214}" type="presOf" srcId="{30508A77-2DA4-4133-A06D-DB35E96ABC56}" destId="{A64252CE-3ECA-4CA5-80D7-359D748ADF1F}" srcOrd="1" destOrd="0" presId="urn:microsoft.com/office/officeart/2005/8/layout/vProcess5"/>
    <dgm:cxn modelId="{5C7B9034-AAFB-4D68-8199-C90F52980484}" type="presOf" srcId="{E947C407-452B-4B48-9961-57A4F3BC9C8C}" destId="{E9769BEC-B910-44B8-996E-BA07F4AC4C84}" srcOrd="1" destOrd="0" presId="urn:microsoft.com/office/officeart/2005/8/layout/vProcess5"/>
    <dgm:cxn modelId="{E54A6F3B-015A-49B8-B99B-CEFB9E70717D}" srcId="{FC2544C4-A686-447B-8560-8D02C48B828F}" destId="{30508A77-2DA4-4133-A06D-DB35E96ABC56}" srcOrd="0" destOrd="0" parTransId="{8425EF94-B6C2-43F9-8BA9-DA7081B605F3}" sibTransId="{2666D88E-8CE2-443C-9D83-7BE4DBF26187}"/>
    <dgm:cxn modelId="{97B60D5F-7028-452A-A592-3FFB2A6A7DEA}" type="presOf" srcId="{EA8BB64E-6FDC-4801-B61E-C7D2A05CB881}" destId="{21F9040C-97A4-47EC-BF9C-57ECE48B0CD0}" srcOrd="0" destOrd="0" presId="urn:microsoft.com/office/officeart/2005/8/layout/vProcess5"/>
    <dgm:cxn modelId="{5ACB054B-9B89-4457-8558-9D3BD096460D}" type="presOf" srcId="{AC1211BA-0C93-430E-9444-A9CB5D1CC8ED}" destId="{5E0702D6-09D2-457C-8733-90E762915629}" srcOrd="0" destOrd="0" presId="urn:microsoft.com/office/officeart/2005/8/layout/vProcess5"/>
    <dgm:cxn modelId="{1983A06B-5A2E-4AD2-87D6-7DA1312B9299}" type="presOf" srcId="{FC2544C4-A686-447B-8560-8D02C48B828F}" destId="{9383F475-42D3-41A4-BEF2-42E15AB9A2AE}" srcOrd="0" destOrd="0" presId="urn:microsoft.com/office/officeart/2005/8/layout/vProcess5"/>
    <dgm:cxn modelId="{073E056C-16BE-4A33-8BB7-5512173C7E9A}" type="presOf" srcId="{2666D88E-8CE2-443C-9D83-7BE4DBF26187}" destId="{A749F0EC-156E-4F3C-AD29-F900C65A96E5}" srcOrd="0" destOrd="0" presId="urn:microsoft.com/office/officeart/2005/8/layout/vProcess5"/>
    <dgm:cxn modelId="{252C134C-5912-4895-BE08-DA3530C873B0}" srcId="{FC2544C4-A686-447B-8560-8D02C48B828F}" destId="{EA8BB64E-6FDC-4801-B61E-C7D2A05CB881}" srcOrd="2" destOrd="0" parTransId="{457EEC7C-3F53-4EDE-8591-99F0B90A068D}" sibTransId="{490DBA8F-49B1-46BA-8F79-00F53098E2BB}"/>
    <dgm:cxn modelId="{E44E6278-44C9-41C8-A15C-7890FD36BD7C}" srcId="{FC2544C4-A686-447B-8560-8D02C48B828F}" destId="{AC1211BA-0C93-430E-9444-A9CB5D1CC8ED}" srcOrd="3" destOrd="0" parTransId="{04E2E6FB-191E-44F5-AA03-A0A12D647BFE}" sibTransId="{5FF596CC-84BD-4AA6-9963-8F293C3A59B0}"/>
    <dgm:cxn modelId="{1B88F77E-4F04-4F54-A988-AD9D095438CD}" type="presOf" srcId="{EA8BB64E-6FDC-4801-B61E-C7D2A05CB881}" destId="{B1788DB1-932B-4F7E-8176-83FD7C39C5B9}" srcOrd="1" destOrd="0" presId="urn:microsoft.com/office/officeart/2005/8/layout/vProcess5"/>
    <dgm:cxn modelId="{24A22295-AE30-4ECF-928F-F99C8B0F03DC}" type="presOf" srcId="{B239DBB0-394E-4249-8ACC-1C37BD1DD810}" destId="{28E7B229-95B7-412C-AFED-8C73A590430B}" srcOrd="0" destOrd="0" presId="urn:microsoft.com/office/officeart/2005/8/layout/vProcess5"/>
    <dgm:cxn modelId="{6E68C0AD-9721-4C53-819D-455CD23DF541}" srcId="{FC2544C4-A686-447B-8560-8D02C48B828F}" destId="{7CAD437C-8D2F-421F-83F5-261F210DD148}" srcOrd="1" destOrd="0" parTransId="{A90626D5-5CB9-4A24-9E3F-D9361D204C87}" sibTransId="{B239DBB0-394E-4249-8ACC-1C37BD1DD810}"/>
    <dgm:cxn modelId="{E5F1AEB1-681A-4F51-AED5-D3AF47183733}" type="presOf" srcId="{7CAD437C-8D2F-421F-83F5-261F210DD148}" destId="{E0ABF381-CD1B-4E5A-AB74-D8B7656ED8B1}" srcOrd="0" destOrd="0" presId="urn:microsoft.com/office/officeart/2005/8/layout/vProcess5"/>
    <dgm:cxn modelId="{5F291BB8-1FBE-4E35-AC12-8EFA093C2BBE}" type="presOf" srcId="{30508A77-2DA4-4133-A06D-DB35E96ABC56}" destId="{5951AD5C-40E4-430A-A6EC-7366AD0E2F11}" srcOrd="0" destOrd="0" presId="urn:microsoft.com/office/officeart/2005/8/layout/vProcess5"/>
    <dgm:cxn modelId="{45FAB2C2-7BAC-4046-BDF5-A50935BB2A40}" type="presOf" srcId="{5FF596CC-84BD-4AA6-9963-8F293C3A59B0}" destId="{2D2E78E1-7FA3-4DE4-836E-DFB4D226A899}" srcOrd="0" destOrd="0" presId="urn:microsoft.com/office/officeart/2005/8/layout/vProcess5"/>
    <dgm:cxn modelId="{6AD439CD-7ECD-4C81-8CAD-B5CEF3CE8F61}" type="presOf" srcId="{E947C407-452B-4B48-9961-57A4F3BC9C8C}" destId="{1EF205FE-3132-481D-BBAC-A1276CD445E2}" srcOrd="0" destOrd="0" presId="urn:microsoft.com/office/officeart/2005/8/layout/vProcess5"/>
    <dgm:cxn modelId="{40D17CDF-D941-49CC-B68F-4E8E7319696F}" srcId="{FC2544C4-A686-447B-8560-8D02C48B828F}" destId="{E947C407-452B-4B48-9961-57A4F3BC9C8C}" srcOrd="4" destOrd="0" parTransId="{64934EFF-F19E-4D7B-9601-4E48C47AC01B}" sibTransId="{D075F001-FB84-44DA-8437-E550E15932F8}"/>
    <dgm:cxn modelId="{B16F82E6-3589-417D-8F9B-F489C7D8186E}" type="presOf" srcId="{7CAD437C-8D2F-421F-83F5-261F210DD148}" destId="{CD87CD4B-A033-4CA2-B0E2-7A7345104BFA}" srcOrd="1" destOrd="0" presId="urn:microsoft.com/office/officeart/2005/8/layout/vProcess5"/>
    <dgm:cxn modelId="{92E6B263-DFCF-4948-AC77-DAD9C4E1137F}" type="presParOf" srcId="{9383F475-42D3-41A4-BEF2-42E15AB9A2AE}" destId="{E2425913-6656-4247-A57A-ADA59A723CA7}" srcOrd="0" destOrd="0" presId="urn:microsoft.com/office/officeart/2005/8/layout/vProcess5"/>
    <dgm:cxn modelId="{8A4A0E5D-C0BA-4AC3-AA15-E7F34F185CF0}" type="presParOf" srcId="{9383F475-42D3-41A4-BEF2-42E15AB9A2AE}" destId="{5951AD5C-40E4-430A-A6EC-7366AD0E2F11}" srcOrd="1" destOrd="0" presId="urn:microsoft.com/office/officeart/2005/8/layout/vProcess5"/>
    <dgm:cxn modelId="{4039B272-2357-4EB3-BE85-5C394D42E72F}" type="presParOf" srcId="{9383F475-42D3-41A4-BEF2-42E15AB9A2AE}" destId="{E0ABF381-CD1B-4E5A-AB74-D8B7656ED8B1}" srcOrd="2" destOrd="0" presId="urn:microsoft.com/office/officeart/2005/8/layout/vProcess5"/>
    <dgm:cxn modelId="{60B19A41-0A27-4601-85C8-6DC00980A144}" type="presParOf" srcId="{9383F475-42D3-41A4-BEF2-42E15AB9A2AE}" destId="{21F9040C-97A4-47EC-BF9C-57ECE48B0CD0}" srcOrd="3" destOrd="0" presId="urn:microsoft.com/office/officeart/2005/8/layout/vProcess5"/>
    <dgm:cxn modelId="{818FBE0B-6C49-4ED6-9C05-705A9E342C78}" type="presParOf" srcId="{9383F475-42D3-41A4-BEF2-42E15AB9A2AE}" destId="{5E0702D6-09D2-457C-8733-90E762915629}" srcOrd="4" destOrd="0" presId="urn:microsoft.com/office/officeart/2005/8/layout/vProcess5"/>
    <dgm:cxn modelId="{4CEA9531-36CE-4983-85D5-8C0FB46A4140}" type="presParOf" srcId="{9383F475-42D3-41A4-BEF2-42E15AB9A2AE}" destId="{1EF205FE-3132-481D-BBAC-A1276CD445E2}" srcOrd="5" destOrd="0" presId="urn:microsoft.com/office/officeart/2005/8/layout/vProcess5"/>
    <dgm:cxn modelId="{994BACB4-C40A-4912-B053-E94A3BC1B85B}" type="presParOf" srcId="{9383F475-42D3-41A4-BEF2-42E15AB9A2AE}" destId="{A749F0EC-156E-4F3C-AD29-F900C65A96E5}" srcOrd="6" destOrd="0" presId="urn:microsoft.com/office/officeart/2005/8/layout/vProcess5"/>
    <dgm:cxn modelId="{181113C8-A735-4129-8C76-C656A0AB8521}" type="presParOf" srcId="{9383F475-42D3-41A4-BEF2-42E15AB9A2AE}" destId="{28E7B229-95B7-412C-AFED-8C73A590430B}" srcOrd="7" destOrd="0" presId="urn:microsoft.com/office/officeart/2005/8/layout/vProcess5"/>
    <dgm:cxn modelId="{75A99BAF-7AB8-4088-BC92-A90CE83A15E6}" type="presParOf" srcId="{9383F475-42D3-41A4-BEF2-42E15AB9A2AE}" destId="{A49C2C3C-C9BA-4C4E-BEA9-BDE23AE5584B}" srcOrd="8" destOrd="0" presId="urn:microsoft.com/office/officeart/2005/8/layout/vProcess5"/>
    <dgm:cxn modelId="{2E0AF06C-FAD5-4247-819F-C46E76252496}" type="presParOf" srcId="{9383F475-42D3-41A4-BEF2-42E15AB9A2AE}" destId="{2D2E78E1-7FA3-4DE4-836E-DFB4D226A899}" srcOrd="9" destOrd="0" presId="urn:microsoft.com/office/officeart/2005/8/layout/vProcess5"/>
    <dgm:cxn modelId="{41E79DE6-4AD8-4F46-8EF0-85F2BD923409}" type="presParOf" srcId="{9383F475-42D3-41A4-BEF2-42E15AB9A2AE}" destId="{A64252CE-3ECA-4CA5-80D7-359D748ADF1F}" srcOrd="10" destOrd="0" presId="urn:microsoft.com/office/officeart/2005/8/layout/vProcess5"/>
    <dgm:cxn modelId="{B9B53254-939E-4034-91F9-46956AB519B5}" type="presParOf" srcId="{9383F475-42D3-41A4-BEF2-42E15AB9A2AE}" destId="{CD87CD4B-A033-4CA2-B0E2-7A7345104BFA}" srcOrd="11" destOrd="0" presId="urn:microsoft.com/office/officeart/2005/8/layout/vProcess5"/>
    <dgm:cxn modelId="{D76EBC9A-F42E-4CF3-8DE5-24C0453E7992}" type="presParOf" srcId="{9383F475-42D3-41A4-BEF2-42E15AB9A2AE}" destId="{B1788DB1-932B-4F7E-8176-83FD7C39C5B9}" srcOrd="12" destOrd="0" presId="urn:microsoft.com/office/officeart/2005/8/layout/vProcess5"/>
    <dgm:cxn modelId="{B4BEA9EA-1322-40A6-8716-2B8AB92437A2}" type="presParOf" srcId="{9383F475-42D3-41A4-BEF2-42E15AB9A2AE}" destId="{20BAC2DC-F211-4686-AD46-B14D41F66CCA}" srcOrd="13" destOrd="0" presId="urn:microsoft.com/office/officeart/2005/8/layout/vProcess5"/>
    <dgm:cxn modelId="{9E2A299A-F60F-4A86-B65F-A45857311B80}" type="presParOf" srcId="{9383F475-42D3-41A4-BEF2-42E15AB9A2AE}" destId="{E9769BEC-B910-44B8-996E-BA07F4AC4C84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C2544C4-A686-447B-8560-8D02C48B828F}" type="doc">
      <dgm:prSet loTypeId="urn:microsoft.com/office/officeart/2005/8/layout/vProcess5" loCatId="process" qsTypeId="urn:microsoft.com/office/officeart/2005/8/quickstyle/simple5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30508A77-2DA4-4133-A06D-DB35E96ABC56}">
      <dgm:prSet/>
      <dgm:spPr/>
      <dgm:t>
        <a:bodyPr/>
        <a:lstStyle/>
        <a:p>
          <a:r>
            <a:rPr lang="en-US" err="1">
              <a:cs typeface="Calibri Light"/>
            </a:rPr>
            <a:t>Github</a:t>
          </a:r>
          <a:r>
            <a:rPr lang="en-US">
              <a:cs typeface="Calibri Light"/>
            </a:rPr>
            <a:t>: </a:t>
          </a:r>
          <a:r>
            <a:rPr lang="en-US" err="1">
              <a:cs typeface="Calibri Light"/>
            </a:rPr>
            <a:t>edintelligence</a:t>
          </a:r>
        </a:p>
      </dgm:t>
    </dgm:pt>
    <dgm:pt modelId="{8425EF94-B6C2-43F9-8BA9-DA7081B605F3}" type="parTrans" cxnId="{E54A6F3B-015A-49B8-B99B-CEFB9E70717D}">
      <dgm:prSet/>
      <dgm:spPr/>
      <dgm:t>
        <a:bodyPr/>
        <a:lstStyle/>
        <a:p>
          <a:endParaRPr lang="en-US"/>
        </a:p>
      </dgm:t>
    </dgm:pt>
    <dgm:pt modelId="{2666D88E-8CE2-443C-9D83-7BE4DBF26187}" type="sibTrans" cxnId="{E54A6F3B-015A-49B8-B99B-CEFB9E70717D}">
      <dgm:prSet/>
      <dgm:spPr/>
      <dgm:t>
        <a:bodyPr/>
        <a:lstStyle/>
        <a:p>
          <a:endParaRPr lang="en-US"/>
        </a:p>
      </dgm:t>
    </dgm:pt>
    <dgm:pt modelId="{AC1211BA-0C93-430E-9444-A9CB5D1CC8ED}">
      <dgm:prSet/>
      <dgm:spPr/>
      <dgm:t>
        <a:bodyPr/>
        <a:lstStyle/>
        <a:p>
          <a:r>
            <a:rPr lang="en-US" sz="3000">
              <a:solidFill>
                <a:srgbClr val="010000"/>
              </a:solidFill>
              <a:latin typeface="Calibri Light" panose="020F0302020204030204"/>
              <a:cs typeface="Calibri Light"/>
            </a:rPr>
            <a:t>Stefanie: </a:t>
          </a:r>
          <a:r>
            <a:rPr lang="en-US">
              <a:cs typeface="Calibri Light"/>
              <a:hlinkClick xmlns:r="http://schemas.openxmlformats.org/officeDocument/2006/relationships" r:id="rId1"/>
            </a:rPr>
            <a:t>s1686631@sms.ed.ac.uk </a:t>
          </a:r>
          <a:endParaRPr lang="en-US">
            <a:cs typeface="Calibri Light"/>
          </a:endParaRPr>
        </a:p>
      </dgm:t>
    </dgm:pt>
    <dgm:pt modelId="{04E2E6FB-191E-44F5-AA03-A0A12D647BFE}" type="parTrans" cxnId="{E44E6278-44C9-41C8-A15C-7890FD36BD7C}">
      <dgm:prSet/>
      <dgm:spPr/>
    </dgm:pt>
    <dgm:pt modelId="{5FF596CC-84BD-4AA6-9963-8F293C3A59B0}" type="sibTrans" cxnId="{E44E6278-44C9-41C8-A15C-7890FD36BD7C}">
      <dgm:prSet/>
      <dgm:spPr/>
      <dgm:t>
        <a:bodyPr/>
        <a:lstStyle/>
        <a:p>
          <a:endParaRPr lang="en-US"/>
        </a:p>
      </dgm:t>
    </dgm:pt>
    <dgm:pt modelId="{E947C407-452B-4B48-9961-57A4F3BC9C8C}">
      <dgm:prSet/>
      <dgm:spPr/>
      <dgm:t>
        <a:bodyPr/>
        <a:lstStyle/>
        <a:p>
          <a:r>
            <a:rPr lang="en-US" sz="3000">
              <a:solidFill>
                <a:srgbClr val="010000"/>
              </a:solidFill>
              <a:latin typeface="Calibri Light" panose="020F0302020204030204"/>
              <a:cs typeface="Calibri Light"/>
            </a:rPr>
            <a:t>Lauren: </a:t>
          </a:r>
          <a:r>
            <a:rPr lang="en-US">
              <a:cs typeface="Calibri Light"/>
              <a:hlinkClick xmlns:r="http://schemas.openxmlformats.org/officeDocument/2006/relationships" r:id="rId2"/>
            </a:rPr>
            <a:t>s1722201@sms.ed.ac.uk</a:t>
          </a:r>
          <a:endParaRPr lang="en-US">
            <a:cs typeface="Calibri Light"/>
          </a:endParaRPr>
        </a:p>
      </dgm:t>
    </dgm:pt>
    <dgm:pt modelId="{64934EFF-F19E-4D7B-9601-4E48C47AC01B}" type="parTrans" cxnId="{40D17CDF-D941-49CC-B68F-4E8E7319696F}">
      <dgm:prSet/>
      <dgm:spPr/>
    </dgm:pt>
    <dgm:pt modelId="{D075F001-FB84-44DA-8437-E550E15932F8}" type="sibTrans" cxnId="{40D17CDF-D941-49CC-B68F-4E8E7319696F}">
      <dgm:prSet/>
      <dgm:spPr/>
      <dgm:t>
        <a:bodyPr/>
        <a:lstStyle/>
        <a:p>
          <a:endParaRPr lang="en-US"/>
        </a:p>
      </dgm:t>
    </dgm:pt>
    <dgm:pt modelId="{9383F475-42D3-41A4-BEF2-42E15AB9A2AE}" type="pres">
      <dgm:prSet presAssocID="{FC2544C4-A686-447B-8560-8D02C48B828F}" presName="outerComposite" presStyleCnt="0">
        <dgm:presLayoutVars>
          <dgm:chMax val="5"/>
          <dgm:dir/>
          <dgm:resizeHandles val="exact"/>
        </dgm:presLayoutVars>
      </dgm:prSet>
      <dgm:spPr/>
    </dgm:pt>
    <dgm:pt modelId="{E2425913-6656-4247-A57A-ADA59A723CA7}" type="pres">
      <dgm:prSet presAssocID="{FC2544C4-A686-447B-8560-8D02C48B828F}" presName="dummyMaxCanvas" presStyleCnt="0">
        <dgm:presLayoutVars/>
      </dgm:prSet>
      <dgm:spPr/>
    </dgm:pt>
    <dgm:pt modelId="{8C4853C3-43AE-4E87-B1B7-94E511BF06A6}" type="pres">
      <dgm:prSet presAssocID="{FC2544C4-A686-447B-8560-8D02C48B828F}" presName="ThreeNodes_1" presStyleLbl="node1" presStyleIdx="0" presStyleCnt="3">
        <dgm:presLayoutVars>
          <dgm:bulletEnabled val="1"/>
        </dgm:presLayoutVars>
      </dgm:prSet>
      <dgm:spPr/>
    </dgm:pt>
    <dgm:pt modelId="{41E80566-BC03-4B0A-940D-069B043BD567}" type="pres">
      <dgm:prSet presAssocID="{FC2544C4-A686-447B-8560-8D02C48B828F}" presName="ThreeNodes_2" presStyleLbl="node1" presStyleIdx="1" presStyleCnt="3">
        <dgm:presLayoutVars>
          <dgm:bulletEnabled val="1"/>
        </dgm:presLayoutVars>
      </dgm:prSet>
      <dgm:spPr/>
    </dgm:pt>
    <dgm:pt modelId="{0A88CCD6-E092-4CA2-934A-4A80B8C3F666}" type="pres">
      <dgm:prSet presAssocID="{FC2544C4-A686-447B-8560-8D02C48B828F}" presName="ThreeNodes_3" presStyleLbl="node1" presStyleIdx="2" presStyleCnt="3">
        <dgm:presLayoutVars>
          <dgm:bulletEnabled val="1"/>
        </dgm:presLayoutVars>
      </dgm:prSet>
      <dgm:spPr/>
    </dgm:pt>
    <dgm:pt modelId="{9761BB6B-9534-49FF-AC97-94B96136871B}" type="pres">
      <dgm:prSet presAssocID="{FC2544C4-A686-447B-8560-8D02C48B828F}" presName="ThreeConn_1-2" presStyleLbl="fgAccFollowNode1" presStyleIdx="0" presStyleCnt="2">
        <dgm:presLayoutVars>
          <dgm:bulletEnabled val="1"/>
        </dgm:presLayoutVars>
      </dgm:prSet>
      <dgm:spPr/>
    </dgm:pt>
    <dgm:pt modelId="{48DE9F5B-4A7E-48D3-A6E0-D7EFC127FE63}" type="pres">
      <dgm:prSet presAssocID="{FC2544C4-A686-447B-8560-8D02C48B828F}" presName="ThreeConn_2-3" presStyleLbl="fgAccFollowNode1" presStyleIdx="1" presStyleCnt="2">
        <dgm:presLayoutVars>
          <dgm:bulletEnabled val="1"/>
        </dgm:presLayoutVars>
      </dgm:prSet>
      <dgm:spPr/>
    </dgm:pt>
    <dgm:pt modelId="{FCD9491A-A8D6-4BCF-924D-88EFB3A2A7E9}" type="pres">
      <dgm:prSet presAssocID="{FC2544C4-A686-447B-8560-8D02C48B828F}" presName="ThreeNodes_1_text" presStyleLbl="node1" presStyleIdx="2" presStyleCnt="3">
        <dgm:presLayoutVars>
          <dgm:bulletEnabled val="1"/>
        </dgm:presLayoutVars>
      </dgm:prSet>
      <dgm:spPr/>
    </dgm:pt>
    <dgm:pt modelId="{3FC173EC-9C14-4E5A-BB82-DC7142C8AACA}" type="pres">
      <dgm:prSet presAssocID="{FC2544C4-A686-447B-8560-8D02C48B828F}" presName="ThreeNodes_2_text" presStyleLbl="node1" presStyleIdx="2" presStyleCnt="3">
        <dgm:presLayoutVars>
          <dgm:bulletEnabled val="1"/>
        </dgm:presLayoutVars>
      </dgm:prSet>
      <dgm:spPr/>
    </dgm:pt>
    <dgm:pt modelId="{7096098C-52D0-42BF-B166-61F2866D280D}" type="pres">
      <dgm:prSet presAssocID="{FC2544C4-A686-447B-8560-8D02C48B828F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0A915D13-46F5-4307-8E56-3E56703167A8}" type="presOf" srcId="{AC1211BA-0C93-430E-9444-A9CB5D1CC8ED}" destId="{3FC173EC-9C14-4E5A-BB82-DC7142C8AACA}" srcOrd="1" destOrd="0" presId="urn:microsoft.com/office/officeart/2005/8/layout/vProcess5"/>
    <dgm:cxn modelId="{6F3AA637-DA7F-4A29-B32E-CBB39AFE9AA1}" type="presOf" srcId="{5FF596CC-84BD-4AA6-9963-8F293C3A59B0}" destId="{48DE9F5B-4A7E-48D3-A6E0-D7EFC127FE63}" srcOrd="0" destOrd="0" presId="urn:microsoft.com/office/officeart/2005/8/layout/vProcess5"/>
    <dgm:cxn modelId="{E54A6F3B-015A-49B8-B99B-CEFB9E70717D}" srcId="{FC2544C4-A686-447B-8560-8D02C48B828F}" destId="{30508A77-2DA4-4133-A06D-DB35E96ABC56}" srcOrd="0" destOrd="0" parTransId="{8425EF94-B6C2-43F9-8BA9-DA7081B605F3}" sibTransId="{2666D88E-8CE2-443C-9D83-7BE4DBF26187}"/>
    <dgm:cxn modelId="{0BCE165C-499A-45AD-9B24-37D511D4D158}" type="presOf" srcId="{2666D88E-8CE2-443C-9D83-7BE4DBF26187}" destId="{9761BB6B-9534-49FF-AC97-94B96136871B}" srcOrd="0" destOrd="0" presId="urn:microsoft.com/office/officeart/2005/8/layout/vProcess5"/>
    <dgm:cxn modelId="{1F31255D-E924-43A1-9666-5DF518ADA7B7}" type="presOf" srcId="{E947C407-452B-4B48-9961-57A4F3BC9C8C}" destId="{7096098C-52D0-42BF-B166-61F2866D280D}" srcOrd="1" destOrd="0" presId="urn:microsoft.com/office/officeart/2005/8/layout/vProcess5"/>
    <dgm:cxn modelId="{1983A06B-5A2E-4AD2-87D6-7DA1312B9299}" type="presOf" srcId="{FC2544C4-A686-447B-8560-8D02C48B828F}" destId="{9383F475-42D3-41A4-BEF2-42E15AB9A2AE}" srcOrd="0" destOrd="0" presId="urn:microsoft.com/office/officeart/2005/8/layout/vProcess5"/>
    <dgm:cxn modelId="{32371B6F-F86D-4AAC-9579-FF520FA18BBF}" type="presOf" srcId="{30508A77-2DA4-4133-A06D-DB35E96ABC56}" destId="{FCD9491A-A8D6-4BCF-924D-88EFB3A2A7E9}" srcOrd="1" destOrd="0" presId="urn:microsoft.com/office/officeart/2005/8/layout/vProcess5"/>
    <dgm:cxn modelId="{DB46D257-18E8-4008-B763-6331A702610C}" type="presOf" srcId="{E947C407-452B-4B48-9961-57A4F3BC9C8C}" destId="{0A88CCD6-E092-4CA2-934A-4A80B8C3F666}" srcOrd="0" destOrd="0" presId="urn:microsoft.com/office/officeart/2005/8/layout/vProcess5"/>
    <dgm:cxn modelId="{E44E6278-44C9-41C8-A15C-7890FD36BD7C}" srcId="{FC2544C4-A686-447B-8560-8D02C48B828F}" destId="{AC1211BA-0C93-430E-9444-A9CB5D1CC8ED}" srcOrd="1" destOrd="0" parTransId="{04E2E6FB-191E-44F5-AA03-A0A12D647BFE}" sibTransId="{5FF596CC-84BD-4AA6-9963-8F293C3A59B0}"/>
    <dgm:cxn modelId="{7BDEB288-6F0B-4521-8E12-2514E18B43F6}" type="presOf" srcId="{30508A77-2DA4-4133-A06D-DB35E96ABC56}" destId="{8C4853C3-43AE-4E87-B1B7-94E511BF06A6}" srcOrd="0" destOrd="0" presId="urn:microsoft.com/office/officeart/2005/8/layout/vProcess5"/>
    <dgm:cxn modelId="{F2057897-B889-49C9-9ED6-974584FAF321}" type="presOf" srcId="{AC1211BA-0C93-430E-9444-A9CB5D1CC8ED}" destId="{41E80566-BC03-4B0A-940D-069B043BD567}" srcOrd="0" destOrd="0" presId="urn:microsoft.com/office/officeart/2005/8/layout/vProcess5"/>
    <dgm:cxn modelId="{40D17CDF-D941-49CC-B68F-4E8E7319696F}" srcId="{FC2544C4-A686-447B-8560-8D02C48B828F}" destId="{E947C407-452B-4B48-9961-57A4F3BC9C8C}" srcOrd="2" destOrd="0" parTransId="{64934EFF-F19E-4D7B-9601-4E48C47AC01B}" sibTransId="{D075F001-FB84-44DA-8437-E550E15932F8}"/>
    <dgm:cxn modelId="{92E6B263-DFCF-4948-AC77-DAD9C4E1137F}" type="presParOf" srcId="{9383F475-42D3-41A4-BEF2-42E15AB9A2AE}" destId="{E2425913-6656-4247-A57A-ADA59A723CA7}" srcOrd="0" destOrd="0" presId="urn:microsoft.com/office/officeart/2005/8/layout/vProcess5"/>
    <dgm:cxn modelId="{A40A0295-748D-49C8-83EE-92D893D0DDE1}" type="presParOf" srcId="{9383F475-42D3-41A4-BEF2-42E15AB9A2AE}" destId="{8C4853C3-43AE-4E87-B1B7-94E511BF06A6}" srcOrd="1" destOrd="0" presId="urn:microsoft.com/office/officeart/2005/8/layout/vProcess5"/>
    <dgm:cxn modelId="{100BB5E8-55B3-44D9-B2C0-2C07F9BB90D7}" type="presParOf" srcId="{9383F475-42D3-41A4-BEF2-42E15AB9A2AE}" destId="{41E80566-BC03-4B0A-940D-069B043BD567}" srcOrd="2" destOrd="0" presId="urn:microsoft.com/office/officeart/2005/8/layout/vProcess5"/>
    <dgm:cxn modelId="{71A58952-A3F2-4526-8022-0173BDBC40EC}" type="presParOf" srcId="{9383F475-42D3-41A4-BEF2-42E15AB9A2AE}" destId="{0A88CCD6-E092-4CA2-934A-4A80B8C3F666}" srcOrd="3" destOrd="0" presId="urn:microsoft.com/office/officeart/2005/8/layout/vProcess5"/>
    <dgm:cxn modelId="{0219D6AE-9AEB-4314-9F91-185EE8A4FE9A}" type="presParOf" srcId="{9383F475-42D3-41A4-BEF2-42E15AB9A2AE}" destId="{9761BB6B-9534-49FF-AC97-94B96136871B}" srcOrd="4" destOrd="0" presId="urn:microsoft.com/office/officeart/2005/8/layout/vProcess5"/>
    <dgm:cxn modelId="{997A74AB-620F-4BA0-AF4A-A6C623C4D8B5}" type="presParOf" srcId="{9383F475-42D3-41A4-BEF2-42E15AB9A2AE}" destId="{48DE9F5B-4A7E-48D3-A6E0-D7EFC127FE63}" srcOrd="5" destOrd="0" presId="urn:microsoft.com/office/officeart/2005/8/layout/vProcess5"/>
    <dgm:cxn modelId="{8F6207F7-5359-4220-8960-1E1440D651A2}" type="presParOf" srcId="{9383F475-42D3-41A4-BEF2-42E15AB9A2AE}" destId="{FCD9491A-A8D6-4BCF-924D-88EFB3A2A7E9}" srcOrd="6" destOrd="0" presId="urn:microsoft.com/office/officeart/2005/8/layout/vProcess5"/>
    <dgm:cxn modelId="{20B03307-E8FA-434C-8551-43F58A14AA6D}" type="presParOf" srcId="{9383F475-42D3-41A4-BEF2-42E15AB9A2AE}" destId="{3FC173EC-9C14-4E5A-BB82-DC7142C8AACA}" srcOrd="7" destOrd="0" presId="urn:microsoft.com/office/officeart/2005/8/layout/vProcess5"/>
    <dgm:cxn modelId="{11C4B5F8-4F82-4AE2-A1EB-D79B6E897284}" type="presParOf" srcId="{9383F475-42D3-41A4-BEF2-42E15AB9A2AE}" destId="{7096098C-52D0-42BF-B166-61F2866D280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18466A-2778-4FFE-8FDD-6DD63310F350}">
      <dsp:nvSpPr>
        <dsp:cNvPr id="0" name=""/>
        <dsp:cNvSpPr/>
      </dsp:nvSpPr>
      <dsp:spPr>
        <a:xfrm>
          <a:off x="0" y="0"/>
          <a:ext cx="5015230" cy="12258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>
              <a:cs typeface="Calibri Light"/>
            </a:rPr>
            <a:t>Introduction and Task</a:t>
          </a:r>
          <a:endParaRPr lang="en-US" sz="3200" kern="1200"/>
        </a:p>
      </dsp:txBody>
      <dsp:txXfrm>
        <a:off x="35904" y="35904"/>
        <a:ext cx="3588838" cy="1154059"/>
      </dsp:txXfrm>
    </dsp:sp>
    <dsp:sp modelId="{C99C4B1B-6A47-4AFC-AD38-52653D227B94}">
      <dsp:nvSpPr>
        <dsp:cNvPr id="0" name=""/>
        <dsp:cNvSpPr/>
      </dsp:nvSpPr>
      <dsp:spPr>
        <a:xfrm>
          <a:off x="420025" y="1448752"/>
          <a:ext cx="5015230" cy="12258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shade val="80000"/>
                <a:hueOff val="-171094"/>
                <a:satOff val="0"/>
                <a:lumOff val="1129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80000"/>
                <a:hueOff val="-171094"/>
                <a:satOff val="0"/>
                <a:lumOff val="1129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80000"/>
                <a:hueOff val="-171094"/>
                <a:satOff val="0"/>
                <a:lumOff val="1129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>
              <a:cs typeface="Calibri Light"/>
            </a:rPr>
            <a:t>Pizza </a:t>
          </a:r>
        </a:p>
      </dsp:txBody>
      <dsp:txXfrm>
        <a:off x="455929" y="1484656"/>
        <a:ext cx="3726582" cy="1154059"/>
      </dsp:txXfrm>
    </dsp:sp>
    <dsp:sp modelId="{0F40E946-F1D9-4738-ADAC-B1E4365DFA75}">
      <dsp:nvSpPr>
        <dsp:cNvPr id="0" name=""/>
        <dsp:cNvSpPr/>
      </dsp:nvSpPr>
      <dsp:spPr>
        <a:xfrm>
          <a:off x="833782" y="2897505"/>
          <a:ext cx="5015230" cy="12258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shade val="80000"/>
                <a:hueOff val="-342189"/>
                <a:satOff val="0"/>
                <a:lumOff val="225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80000"/>
                <a:hueOff val="-342189"/>
                <a:satOff val="0"/>
                <a:lumOff val="225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80000"/>
                <a:hueOff val="-342189"/>
                <a:satOff val="0"/>
                <a:lumOff val="225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>
              <a:cs typeface="Calibri Light"/>
            </a:rPr>
            <a:t>Team Formation</a:t>
          </a:r>
          <a:endParaRPr lang="en-US" sz="3200" kern="1200"/>
        </a:p>
      </dsp:txBody>
      <dsp:txXfrm>
        <a:off x="869686" y="2933409"/>
        <a:ext cx="3732852" cy="1154059"/>
      </dsp:txXfrm>
    </dsp:sp>
    <dsp:sp modelId="{931E26E2-A88C-4158-A968-78825D05642B}">
      <dsp:nvSpPr>
        <dsp:cNvPr id="0" name=""/>
        <dsp:cNvSpPr/>
      </dsp:nvSpPr>
      <dsp:spPr>
        <a:xfrm>
          <a:off x="1253807" y="4346257"/>
          <a:ext cx="5015230" cy="12258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shade val="80000"/>
                <a:hueOff val="-513283"/>
                <a:satOff val="0"/>
                <a:lumOff val="3387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80000"/>
                <a:hueOff val="-513283"/>
                <a:satOff val="0"/>
                <a:lumOff val="3387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80000"/>
                <a:hueOff val="-513283"/>
                <a:satOff val="0"/>
                <a:lumOff val="3387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>
              <a:cs typeface="Calibri Light"/>
            </a:rPr>
            <a:t>Planning and Datasets</a:t>
          </a:r>
          <a:endParaRPr lang="en-US" sz="3200" kern="1200"/>
        </a:p>
      </dsp:txBody>
      <dsp:txXfrm>
        <a:off x="1289711" y="4382161"/>
        <a:ext cx="3726582" cy="1154059"/>
      </dsp:txXfrm>
    </dsp:sp>
    <dsp:sp modelId="{0F199000-D8D3-4F22-ABE7-0B1D376D00BC}">
      <dsp:nvSpPr>
        <dsp:cNvPr id="0" name=""/>
        <dsp:cNvSpPr/>
      </dsp:nvSpPr>
      <dsp:spPr>
        <a:xfrm>
          <a:off x="4218416" y="938903"/>
          <a:ext cx="796813" cy="796813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397699" y="938903"/>
        <a:ext cx="438247" cy="599602"/>
      </dsp:txXfrm>
    </dsp:sp>
    <dsp:sp modelId="{DE1E8A32-BBF8-4762-99F2-F3D0ABAE6A86}">
      <dsp:nvSpPr>
        <dsp:cNvPr id="0" name=""/>
        <dsp:cNvSpPr/>
      </dsp:nvSpPr>
      <dsp:spPr>
        <a:xfrm>
          <a:off x="4638442" y="2387655"/>
          <a:ext cx="796813" cy="796813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4817725" y="2387655"/>
        <a:ext cx="438247" cy="599602"/>
      </dsp:txXfrm>
    </dsp:sp>
    <dsp:sp modelId="{8A591D44-81A7-4965-9FB7-09D1D13D06D2}">
      <dsp:nvSpPr>
        <dsp:cNvPr id="0" name=""/>
        <dsp:cNvSpPr/>
      </dsp:nvSpPr>
      <dsp:spPr>
        <a:xfrm>
          <a:off x="5052198" y="3836408"/>
          <a:ext cx="796813" cy="796813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231481" y="3836408"/>
        <a:ext cx="438247" cy="5996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151BFC-325C-474E-93D7-C918A71298AB}">
      <dsp:nvSpPr>
        <dsp:cNvPr id="0" name=""/>
        <dsp:cNvSpPr/>
      </dsp:nvSpPr>
      <dsp:spPr>
        <a:xfrm>
          <a:off x="0" y="0"/>
          <a:ext cx="5015230" cy="12258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>
              <a:cs typeface="Calibri Light"/>
            </a:rPr>
            <a:t>Rooms 9am-5.30pm</a:t>
          </a:r>
          <a:endParaRPr lang="en-US" sz="3200" kern="1200"/>
        </a:p>
      </dsp:txBody>
      <dsp:txXfrm>
        <a:off x="35904" y="35904"/>
        <a:ext cx="3588838" cy="1154059"/>
      </dsp:txXfrm>
    </dsp:sp>
    <dsp:sp modelId="{9EFD56E9-1D7E-47FC-BDEC-292F012A887B}">
      <dsp:nvSpPr>
        <dsp:cNvPr id="0" name=""/>
        <dsp:cNvSpPr/>
      </dsp:nvSpPr>
      <dsp:spPr>
        <a:xfrm>
          <a:off x="420025" y="1448752"/>
          <a:ext cx="5015230" cy="12258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shade val="80000"/>
                <a:hueOff val="-171094"/>
                <a:satOff val="0"/>
                <a:lumOff val="1129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80000"/>
                <a:hueOff val="-171094"/>
                <a:satOff val="0"/>
                <a:lumOff val="1129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80000"/>
                <a:hueOff val="-171094"/>
                <a:satOff val="0"/>
                <a:lumOff val="1129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>
              <a:cs typeface="Calibri Light"/>
            </a:rPr>
            <a:t>Code</a:t>
          </a:r>
        </a:p>
      </dsp:txBody>
      <dsp:txXfrm>
        <a:off x="455929" y="1484656"/>
        <a:ext cx="3726582" cy="1154059"/>
      </dsp:txXfrm>
    </dsp:sp>
    <dsp:sp modelId="{C5DEC48A-A59D-428A-A226-BC5DE39277C7}">
      <dsp:nvSpPr>
        <dsp:cNvPr id="0" name=""/>
        <dsp:cNvSpPr/>
      </dsp:nvSpPr>
      <dsp:spPr>
        <a:xfrm>
          <a:off x="833782" y="2897505"/>
          <a:ext cx="5015230" cy="12258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shade val="80000"/>
                <a:hueOff val="-342189"/>
                <a:satOff val="0"/>
                <a:lumOff val="225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80000"/>
                <a:hueOff val="-342189"/>
                <a:satOff val="0"/>
                <a:lumOff val="225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80000"/>
                <a:hueOff val="-342189"/>
                <a:satOff val="0"/>
                <a:lumOff val="225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>
              <a:cs typeface="Calibri Light"/>
            </a:rPr>
            <a:t>Code</a:t>
          </a:r>
          <a:endParaRPr lang="en-US" sz="3200" kern="1200"/>
        </a:p>
      </dsp:txBody>
      <dsp:txXfrm>
        <a:off x="869686" y="2933409"/>
        <a:ext cx="3732852" cy="1154059"/>
      </dsp:txXfrm>
    </dsp:sp>
    <dsp:sp modelId="{E8EA28A6-8E4F-4563-A690-EA9E888C4F39}">
      <dsp:nvSpPr>
        <dsp:cNvPr id="0" name=""/>
        <dsp:cNvSpPr/>
      </dsp:nvSpPr>
      <dsp:spPr>
        <a:xfrm>
          <a:off x="1253807" y="4346257"/>
          <a:ext cx="5015230" cy="12258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shade val="80000"/>
                <a:hueOff val="-513283"/>
                <a:satOff val="0"/>
                <a:lumOff val="3387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80000"/>
                <a:hueOff val="-513283"/>
                <a:satOff val="0"/>
                <a:lumOff val="3387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80000"/>
                <a:hueOff val="-513283"/>
                <a:satOff val="0"/>
                <a:lumOff val="3387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>
              <a:cs typeface="Calibri Light"/>
            </a:rPr>
            <a:t>More code</a:t>
          </a:r>
        </a:p>
      </dsp:txBody>
      <dsp:txXfrm>
        <a:off x="1289711" y="4382161"/>
        <a:ext cx="3726582" cy="1154059"/>
      </dsp:txXfrm>
    </dsp:sp>
    <dsp:sp modelId="{F61F299E-6C2B-47C7-871C-B54888496448}">
      <dsp:nvSpPr>
        <dsp:cNvPr id="0" name=""/>
        <dsp:cNvSpPr/>
      </dsp:nvSpPr>
      <dsp:spPr>
        <a:xfrm>
          <a:off x="4218416" y="938903"/>
          <a:ext cx="796813" cy="796813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397699" y="938903"/>
        <a:ext cx="438247" cy="599602"/>
      </dsp:txXfrm>
    </dsp:sp>
    <dsp:sp modelId="{8D84126E-62F2-4A51-B5E5-39DFCC6BFD3D}">
      <dsp:nvSpPr>
        <dsp:cNvPr id="0" name=""/>
        <dsp:cNvSpPr/>
      </dsp:nvSpPr>
      <dsp:spPr>
        <a:xfrm>
          <a:off x="4638442" y="2387655"/>
          <a:ext cx="796813" cy="796813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4817725" y="2387655"/>
        <a:ext cx="438247" cy="599602"/>
      </dsp:txXfrm>
    </dsp:sp>
    <dsp:sp modelId="{05C49086-F7D1-49CA-B951-484D2C943241}">
      <dsp:nvSpPr>
        <dsp:cNvPr id="0" name=""/>
        <dsp:cNvSpPr/>
      </dsp:nvSpPr>
      <dsp:spPr>
        <a:xfrm>
          <a:off x="5052198" y="3836408"/>
          <a:ext cx="796813" cy="796813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231481" y="3836408"/>
        <a:ext cx="438247" cy="5996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CA4FA1-600C-480C-847F-6984E15BCA83}">
      <dsp:nvSpPr>
        <dsp:cNvPr id="0" name=""/>
        <dsp:cNvSpPr/>
      </dsp:nvSpPr>
      <dsp:spPr>
        <a:xfrm>
          <a:off x="0" y="0"/>
          <a:ext cx="5015230" cy="12258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cs typeface="Calibri Light"/>
            </a:rPr>
            <a:t>Present your work!</a:t>
          </a:r>
        </a:p>
      </dsp:txBody>
      <dsp:txXfrm>
        <a:off x="35904" y="35904"/>
        <a:ext cx="3588838" cy="1154059"/>
      </dsp:txXfrm>
    </dsp:sp>
    <dsp:sp modelId="{FE48546D-C2BB-496D-B4E1-2753E1113B18}">
      <dsp:nvSpPr>
        <dsp:cNvPr id="0" name=""/>
        <dsp:cNvSpPr/>
      </dsp:nvSpPr>
      <dsp:spPr>
        <a:xfrm>
          <a:off x="420025" y="1448752"/>
          <a:ext cx="5015230" cy="12258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shade val="80000"/>
                <a:hueOff val="-171094"/>
                <a:satOff val="0"/>
                <a:lumOff val="1129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80000"/>
                <a:hueOff val="-171094"/>
                <a:satOff val="0"/>
                <a:lumOff val="1129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80000"/>
                <a:hueOff val="-171094"/>
                <a:satOff val="0"/>
                <a:lumOff val="1129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cs typeface="Calibri Light"/>
            </a:rPr>
            <a:t>Judging</a:t>
          </a:r>
        </a:p>
      </dsp:txBody>
      <dsp:txXfrm>
        <a:off x="455929" y="1484656"/>
        <a:ext cx="3726582" cy="1154059"/>
      </dsp:txXfrm>
    </dsp:sp>
    <dsp:sp modelId="{2AC0299A-5BA9-4AE9-A51F-EB68EA47DC78}">
      <dsp:nvSpPr>
        <dsp:cNvPr id="0" name=""/>
        <dsp:cNvSpPr/>
      </dsp:nvSpPr>
      <dsp:spPr>
        <a:xfrm>
          <a:off x="833782" y="2897505"/>
          <a:ext cx="5015230" cy="12258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shade val="80000"/>
                <a:hueOff val="-342189"/>
                <a:satOff val="0"/>
                <a:lumOff val="225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80000"/>
                <a:hueOff val="-342189"/>
                <a:satOff val="0"/>
                <a:lumOff val="225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80000"/>
                <a:hueOff val="-342189"/>
                <a:satOff val="0"/>
                <a:lumOff val="225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cs typeface="Calibri Light"/>
            </a:rPr>
            <a:t>Prizes(Amazon </a:t>
          </a:r>
          <a:r>
            <a:rPr lang="en-US" sz="2400" kern="1200" err="1">
              <a:cs typeface="Calibri Light"/>
            </a:rPr>
            <a:t>Echos</a:t>
          </a:r>
          <a:r>
            <a:rPr lang="en-US" sz="2400" kern="1200">
              <a:cs typeface="Calibri Light"/>
            </a:rPr>
            <a:t>, £30/£20 Amazon Vouchers)</a:t>
          </a:r>
          <a:endParaRPr lang="en-US" sz="2400" kern="1200"/>
        </a:p>
      </dsp:txBody>
      <dsp:txXfrm>
        <a:off x="869686" y="2933409"/>
        <a:ext cx="3732852" cy="1154059"/>
      </dsp:txXfrm>
    </dsp:sp>
    <dsp:sp modelId="{EC5B579C-5586-46F9-8306-7D04EDF2ADCE}">
      <dsp:nvSpPr>
        <dsp:cNvPr id="0" name=""/>
        <dsp:cNvSpPr/>
      </dsp:nvSpPr>
      <dsp:spPr>
        <a:xfrm>
          <a:off x="1253807" y="4346257"/>
          <a:ext cx="5015230" cy="12258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shade val="80000"/>
                <a:hueOff val="-513283"/>
                <a:satOff val="0"/>
                <a:lumOff val="3387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80000"/>
                <a:hueOff val="-513283"/>
                <a:satOff val="0"/>
                <a:lumOff val="3387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80000"/>
                <a:hueOff val="-513283"/>
                <a:satOff val="0"/>
                <a:lumOff val="3387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cs typeface="Calibri Light"/>
            </a:rPr>
            <a:t>Pizza</a:t>
          </a:r>
        </a:p>
      </dsp:txBody>
      <dsp:txXfrm>
        <a:off x="1289711" y="4382161"/>
        <a:ext cx="3726582" cy="1154059"/>
      </dsp:txXfrm>
    </dsp:sp>
    <dsp:sp modelId="{423DF099-1D6E-47EC-AF2E-9ACAF1604377}">
      <dsp:nvSpPr>
        <dsp:cNvPr id="0" name=""/>
        <dsp:cNvSpPr/>
      </dsp:nvSpPr>
      <dsp:spPr>
        <a:xfrm>
          <a:off x="4218416" y="938903"/>
          <a:ext cx="796813" cy="796813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397699" y="938903"/>
        <a:ext cx="438247" cy="599602"/>
      </dsp:txXfrm>
    </dsp:sp>
    <dsp:sp modelId="{1AAFED6C-F7B6-42AE-AC36-9DE6AAA411BD}">
      <dsp:nvSpPr>
        <dsp:cNvPr id="0" name=""/>
        <dsp:cNvSpPr/>
      </dsp:nvSpPr>
      <dsp:spPr>
        <a:xfrm>
          <a:off x="4638442" y="2387655"/>
          <a:ext cx="796813" cy="796813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4817725" y="2387655"/>
        <a:ext cx="438247" cy="599602"/>
      </dsp:txXfrm>
    </dsp:sp>
    <dsp:sp modelId="{5ACBC273-C21C-44ED-9F20-5BC61D7059FA}">
      <dsp:nvSpPr>
        <dsp:cNvPr id="0" name=""/>
        <dsp:cNvSpPr/>
      </dsp:nvSpPr>
      <dsp:spPr>
        <a:xfrm>
          <a:off x="5052198" y="3836408"/>
          <a:ext cx="796813" cy="796813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231481" y="3836408"/>
        <a:ext cx="438247" cy="5996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DC3225-6BEC-40B5-ACAD-F7221991C104}">
      <dsp:nvSpPr>
        <dsp:cNvPr id="0" name=""/>
        <dsp:cNvSpPr/>
      </dsp:nvSpPr>
      <dsp:spPr>
        <a:xfrm>
          <a:off x="0" y="0"/>
          <a:ext cx="5015230" cy="12258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cs typeface="Calibri Light"/>
            </a:rPr>
            <a:t>Every team must present to the judges to be considered</a:t>
          </a:r>
        </a:p>
      </dsp:txBody>
      <dsp:txXfrm>
        <a:off x="35904" y="35904"/>
        <a:ext cx="3588838" cy="1154059"/>
      </dsp:txXfrm>
    </dsp:sp>
    <dsp:sp modelId="{7D1ACCEC-442F-42B0-B684-276AD1DD1422}">
      <dsp:nvSpPr>
        <dsp:cNvPr id="0" name=""/>
        <dsp:cNvSpPr/>
      </dsp:nvSpPr>
      <dsp:spPr>
        <a:xfrm>
          <a:off x="420025" y="1448752"/>
          <a:ext cx="5015230" cy="12258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shade val="80000"/>
                <a:hueOff val="-171094"/>
                <a:satOff val="0"/>
                <a:lumOff val="1129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80000"/>
                <a:hueOff val="-171094"/>
                <a:satOff val="0"/>
                <a:lumOff val="1129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80000"/>
                <a:hueOff val="-171094"/>
                <a:satOff val="0"/>
                <a:lumOff val="1129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cs typeface="Calibri Light"/>
            </a:rPr>
            <a:t>No Kaggle cheating or code stealing :) </a:t>
          </a:r>
        </a:p>
      </dsp:txBody>
      <dsp:txXfrm>
        <a:off x="455929" y="1484656"/>
        <a:ext cx="3726582" cy="1154059"/>
      </dsp:txXfrm>
    </dsp:sp>
    <dsp:sp modelId="{6799CD74-E3C6-4F9F-8D4A-24DE16B9E0E8}">
      <dsp:nvSpPr>
        <dsp:cNvPr id="0" name=""/>
        <dsp:cNvSpPr/>
      </dsp:nvSpPr>
      <dsp:spPr>
        <a:xfrm>
          <a:off x="833782" y="2897505"/>
          <a:ext cx="5015230" cy="12258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shade val="80000"/>
                <a:hueOff val="-342189"/>
                <a:satOff val="0"/>
                <a:lumOff val="225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80000"/>
                <a:hueOff val="-342189"/>
                <a:satOff val="0"/>
                <a:lumOff val="225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80000"/>
                <a:hueOff val="-342189"/>
                <a:satOff val="0"/>
                <a:lumOff val="225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cs typeface="Calibri Light"/>
            </a:rPr>
            <a:t>All team members must write some code (with help if needed)</a:t>
          </a:r>
        </a:p>
      </dsp:txBody>
      <dsp:txXfrm>
        <a:off x="869686" y="2933409"/>
        <a:ext cx="3732852" cy="1154059"/>
      </dsp:txXfrm>
    </dsp:sp>
    <dsp:sp modelId="{2734699C-FD9E-4873-8422-7E646090C240}">
      <dsp:nvSpPr>
        <dsp:cNvPr id="0" name=""/>
        <dsp:cNvSpPr/>
      </dsp:nvSpPr>
      <dsp:spPr>
        <a:xfrm>
          <a:off x="1253807" y="4346257"/>
          <a:ext cx="5015230" cy="12258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shade val="80000"/>
                <a:hueOff val="-513283"/>
                <a:satOff val="0"/>
                <a:lumOff val="3387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80000"/>
                <a:hueOff val="-513283"/>
                <a:satOff val="0"/>
                <a:lumOff val="3387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80000"/>
                <a:hueOff val="-513283"/>
                <a:satOff val="0"/>
                <a:lumOff val="3387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cs typeface="Calibri Light"/>
            </a:rPr>
            <a:t>Any framework/tool goes</a:t>
          </a:r>
        </a:p>
      </dsp:txBody>
      <dsp:txXfrm>
        <a:off x="1289711" y="4382161"/>
        <a:ext cx="3726582" cy="1154059"/>
      </dsp:txXfrm>
    </dsp:sp>
    <dsp:sp modelId="{B5F0F3D5-95F9-4957-A3C6-72E461BDF529}">
      <dsp:nvSpPr>
        <dsp:cNvPr id="0" name=""/>
        <dsp:cNvSpPr/>
      </dsp:nvSpPr>
      <dsp:spPr>
        <a:xfrm>
          <a:off x="4218416" y="938903"/>
          <a:ext cx="796813" cy="796813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397699" y="938903"/>
        <a:ext cx="438247" cy="599602"/>
      </dsp:txXfrm>
    </dsp:sp>
    <dsp:sp modelId="{D47487A7-EA49-4BC2-ABB3-280A2B5F0D89}">
      <dsp:nvSpPr>
        <dsp:cNvPr id="0" name=""/>
        <dsp:cNvSpPr/>
      </dsp:nvSpPr>
      <dsp:spPr>
        <a:xfrm>
          <a:off x="4638442" y="2387655"/>
          <a:ext cx="796813" cy="796813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817725" y="2387655"/>
        <a:ext cx="438247" cy="599602"/>
      </dsp:txXfrm>
    </dsp:sp>
    <dsp:sp modelId="{3ADED71D-7ADF-49F5-9E58-B60B78939E07}">
      <dsp:nvSpPr>
        <dsp:cNvPr id="0" name=""/>
        <dsp:cNvSpPr/>
      </dsp:nvSpPr>
      <dsp:spPr>
        <a:xfrm>
          <a:off x="5052198" y="3836408"/>
          <a:ext cx="796813" cy="796813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231481" y="3836408"/>
        <a:ext cx="438247" cy="5996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8E7A26-5454-4E33-8159-01C687490CA2}">
      <dsp:nvSpPr>
        <dsp:cNvPr id="0" name=""/>
        <dsp:cNvSpPr/>
      </dsp:nvSpPr>
      <dsp:spPr>
        <a:xfrm>
          <a:off x="0" y="0"/>
          <a:ext cx="5015230" cy="12258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cs typeface="Calibri Light"/>
            </a:rPr>
            <a:t>Choose your own problem (NLP, Vision, Video, Time Series)</a:t>
          </a:r>
        </a:p>
      </dsp:txBody>
      <dsp:txXfrm>
        <a:off x="35904" y="35904"/>
        <a:ext cx="3588838" cy="1154059"/>
      </dsp:txXfrm>
    </dsp:sp>
    <dsp:sp modelId="{B4537DFD-F738-4ACE-9CFF-C8CAB46C9120}">
      <dsp:nvSpPr>
        <dsp:cNvPr id="0" name=""/>
        <dsp:cNvSpPr/>
      </dsp:nvSpPr>
      <dsp:spPr>
        <a:xfrm>
          <a:off x="420025" y="1448752"/>
          <a:ext cx="5015230" cy="12258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shade val="80000"/>
                <a:hueOff val="-171094"/>
                <a:satOff val="0"/>
                <a:lumOff val="1129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80000"/>
                <a:hueOff val="-171094"/>
                <a:satOff val="0"/>
                <a:lumOff val="1129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80000"/>
                <a:hueOff val="-171094"/>
                <a:satOff val="0"/>
                <a:lumOff val="1129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cs typeface="Calibri Light"/>
            </a:rPr>
            <a:t>Find relevant data (examples will be sent via our </a:t>
          </a:r>
          <a:r>
            <a:rPr lang="en-US" sz="2300" kern="1200" err="1">
              <a:cs typeface="Calibri Light"/>
            </a:rPr>
            <a:t>Github</a:t>
          </a:r>
          <a:r>
            <a:rPr lang="en-US" sz="2300" kern="1200">
              <a:cs typeface="Calibri Light"/>
            </a:rPr>
            <a:t>)</a:t>
          </a:r>
        </a:p>
      </dsp:txBody>
      <dsp:txXfrm>
        <a:off x="455929" y="1484656"/>
        <a:ext cx="3726582" cy="1154059"/>
      </dsp:txXfrm>
    </dsp:sp>
    <dsp:sp modelId="{26634073-79C2-49C1-A1E2-3F87AF58C01D}">
      <dsp:nvSpPr>
        <dsp:cNvPr id="0" name=""/>
        <dsp:cNvSpPr/>
      </dsp:nvSpPr>
      <dsp:spPr>
        <a:xfrm>
          <a:off x="833782" y="2897505"/>
          <a:ext cx="5015230" cy="12258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shade val="80000"/>
                <a:hueOff val="-342189"/>
                <a:satOff val="0"/>
                <a:lumOff val="225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80000"/>
                <a:hueOff val="-342189"/>
                <a:satOff val="0"/>
                <a:lumOff val="225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80000"/>
                <a:hueOff val="-342189"/>
                <a:satOff val="0"/>
                <a:lumOff val="225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cs typeface="Calibri Light"/>
            </a:rPr>
            <a:t>Must be relevant to happiness in some non-ridiculous way</a:t>
          </a:r>
        </a:p>
      </dsp:txBody>
      <dsp:txXfrm>
        <a:off x="869686" y="2933409"/>
        <a:ext cx="3732852" cy="1154059"/>
      </dsp:txXfrm>
    </dsp:sp>
    <dsp:sp modelId="{68F7616F-EA6B-47DA-B2A9-7F71B28DB57E}">
      <dsp:nvSpPr>
        <dsp:cNvPr id="0" name=""/>
        <dsp:cNvSpPr/>
      </dsp:nvSpPr>
      <dsp:spPr>
        <a:xfrm>
          <a:off x="1253807" y="4346257"/>
          <a:ext cx="5015230" cy="12258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shade val="80000"/>
                <a:hueOff val="-513283"/>
                <a:satOff val="0"/>
                <a:lumOff val="3387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80000"/>
                <a:hueOff val="-513283"/>
                <a:satOff val="0"/>
                <a:lumOff val="3387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80000"/>
                <a:hueOff val="-513283"/>
                <a:satOff val="0"/>
                <a:lumOff val="3387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cs typeface="Calibri Light"/>
            </a:rPr>
            <a:t>(Don't forget about a Test Set)</a:t>
          </a:r>
        </a:p>
      </dsp:txBody>
      <dsp:txXfrm>
        <a:off x="1289711" y="4382161"/>
        <a:ext cx="3726582" cy="1154059"/>
      </dsp:txXfrm>
    </dsp:sp>
    <dsp:sp modelId="{E23FC9CF-9179-46F9-80B5-B274D76B9111}">
      <dsp:nvSpPr>
        <dsp:cNvPr id="0" name=""/>
        <dsp:cNvSpPr/>
      </dsp:nvSpPr>
      <dsp:spPr>
        <a:xfrm>
          <a:off x="4218416" y="938903"/>
          <a:ext cx="796813" cy="796813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397699" y="938903"/>
        <a:ext cx="438247" cy="599602"/>
      </dsp:txXfrm>
    </dsp:sp>
    <dsp:sp modelId="{7B7012ED-083B-4557-A4E8-6AB5489C67E1}">
      <dsp:nvSpPr>
        <dsp:cNvPr id="0" name=""/>
        <dsp:cNvSpPr/>
      </dsp:nvSpPr>
      <dsp:spPr>
        <a:xfrm>
          <a:off x="4638442" y="2387655"/>
          <a:ext cx="796813" cy="796813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817725" y="2387655"/>
        <a:ext cx="438247" cy="599602"/>
      </dsp:txXfrm>
    </dsp:sp>
    <dsp:sp modelId="{C7E78962-B1EF-422A-832A-4025FE38D628}">
      <dsp:nvSpPr>
        <dsp:cNvPr id="0" name=""/>
        <dsp:cNvSpPr/>
      </dsp:nvSpPr>
      <dsp:spPr>
        <a:xfrm>
          <a:off x="5052198" y="3836408"/>
          <a:ext cx="796813" cy="796813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231481" y="3836408"/>
        <a:ext cx="438247" cy="5996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89D3F9-3CBE-4EA5-8B00-56AC0A8078E8}">
      <dsp:nvSpPr>
        <dsp:cNvPr id="0" name=""/>
        <dsp:cNvSpPr/>
      </dsp:nvSpPr>
      <dsp:spPr>
        <a:xfrm>
          <a:off x="0" y="0"/>
          <a:ext cx="5015230" cy="12258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>
              <a:cs typeface="Calibri Light"/>
            </a:rPr>
            <a:t>Humorous Chat Bot</a:t>
          </a:r>
        </a:p>
      </dsp:txBody>
      <dsp:txXfrm>
        <a:off x="35904" y="35904"/>
        <a:ext cx="3588838" cy="1154059"/>
      </dsp:txXfrm>
    </dsp:sp>
    <dsp:sp modelId="{91D4ADF3-C6C9-4BF2-AB86-142808AFE7D5}">
      <dsp:nvSpPr>
        <dsp:cNvPr id="0" name=""/>
        <dsp:cNvSpPr/>
      </dsp:nvSpPr>
      <dsp:spPr>
        <a:xfrm>
          <a:off x="420025" y="1448752"/>
          <a:ext cx="5015230" cy="12258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shade val="80000"/>
                <a:hueOff val="-171094"/>
                <a:satOff val="0"/>
                <a:lumOff val="1129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80000"/>
                <a:hueOff val="-171094"/>
                <a:satOff val="0"/>
                <a:lumOff val="1129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80000"/>
                <a:hueOff val="-171094"/>
                <a:satOff val="0"/>
                <a:lumOff val="1129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>
              <a:cs typeface="Calibri Light"/>
            </a:rPr>
            <a:t>UN World Happiness Dataset</a:t>
          </a:r>
        </a:p>
      </dsp:txBody>
      <dsp:txXfrm>
        <a:off x="455929" y="1484656"/>
        <a:ext cx="3726582" cy="1154059"/>
      </dsp:txXfrm>
    </dsp:sp>
    <dsp:sp modelId="{5B86C17D-1D6C-4A28-B294-8EC7EA9DAECF}">
      <dsp:nvSpPr>
        <dsp:cNvPr id="0" name=""/>
        <dsp:cNvSpPr/>
      </dsp:nvSpPr>
      <dsp:spPr>
        <a:xfrm>
          <a:off x="833782" y="2897505"/>
          <a:ext cx="5015230" cy="12258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shade val="80000"/>
                <a:hueOff val="-342189"/>
                <a:satOff val="0"/>
                <a:lumOff val="225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80000"/>
                <a:hueOff val="-342189"/>
                <a:satOff val="0"/>
                <a:lumOff val="225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80000"/>
                <a:hueOff val="-342189"/>
                <a:satOff val="0"/>
                <a:lumOff val="225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>
              <a:cs typeface="Calibri Light"/>
            </a:rPr>
            <a:t>Where's Waldo?</a:t>
          </a:r>
        </a:p>
      </dsp:txBody>
      <dsp:txXfrm>
        <a:off x="869686" y="2933409"/>
        <a:ext cx="3732852" cy="1154059"/>
      </dsp:txXfrm>
    </dsp:sp>
    <dsp:sp modelId="{47EBAE19-3EB3-4EBC-AB0A-C50895819C67}">
      <dsp:nvSpPr>
        <dsp:cNvPr id="0" name=""/>
        <dsp:cNvSpPr/>
      </dsp:nvSpPr>
      <dsp:spPr>
        <a:xfrm>
          <a:off x="1253807" y="4346257"/>
          <a:ext cx="5015230" cy="12258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shade val="80000"/>
                <a:hueOff val="-513283"/>
                <a:satOff val="0"/>
                <a:lumOff val="3387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80000"/>
                <a:hueOff val="-513283"/>
                <a:satOff val="0"/>
                <a:lumOff val="3387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80000"/>
                <a:hueOff val="-513283"/>
                <a:satOff val="0"/>
                <a:lumOff val="3387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>
              <a:cs typeface="Calibri Light"/>
            </a:rPr>
            <a:t>Video sentiment analysis</a:t>
          </a:r>
        </a:p>
      </dsp:txBody>
      <dsp:txXfrm>
        <a:off x="1289711" y="4382161"/>
        <a:ext cx="3726582" cy="1154059"/>
      </dsp:txXfrm>
    </dsp:sp>
    <dsp:sp modelId="{A2D0FCB5-FBEB-409B-8026-80FCED42FC97}">
      <dsp:nvSpPr>
        <dsp:cNvPr id="0" name=""/>
        <dsp:cNvSpPr/>
      </dsp:nvSpPr>
      <dsp:spPr>
        <a:xfrm>
          <a:off x="4218416" y="938903"/>
          <a:ext cx="796813" cy="796813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397699" y="938903"/>
        <a:ext cx="438247" cy="599602"/>
      </dsp:txXfrm>
    </dsp:sp>
    <dsp:sp modelId="{A55EB3D8-D014-4459-A78D-496D106DE8A2}">
      <dsp:nvSpPr>
        <dsp:cNvPr id="0" name=""/>
        <dsp:cNvSpPr/>
      </dsp:nvSpPr>
      <dsp:spPr>
        <a:xfrm>
          <a:off x="4638442" y="2387655"/>
          <a:ext cx="796813" cy="796813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817725" y="2387655"/>
        <a:ext cx="438247" cy="599602"/>
      </dsp:txXfrm>
    </dsp:sp>
    <dsp:sp modelId="{84C30E5D-8650-40ED-BEDD-BDA1EEC83164}">
      <dsp:nvSpPr>
        <dsp:cNvPr id="0" name=""/>
        <dsp:cNvSpPr/>
      </dsp:nvSpPr>
      <dsp:spPr>
        <a:xfrm>
          <a:off x="5052198" y="3836408"/>
          <a:ext cx="796813" cy="796813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231481" y="3836408"/>
        <a:ext cx="438247" cy="5996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51AD5C-40E4-430A-A6EC-7366AD0E2F11}">
      <dsp:nvSpPr>
        <dsp:cNvPr id="0" name=""/>
        <dsp:cNvSpPr/>
      </dsp:nvSpPr>
      <dsp:spPr>
        <a:xfrm>
          <a:off x="0" y="0"/>
          <a:ext cx="4827159" cy="10029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cs typeface="Calibri Light"/>
            </a:rPr>
            <a:t>Not just an accuracy race</a:t>
          </a:r>
        </a:p>
      </dsp:txBody>
      <dsp:txXfrm>
        <a:off x="29376" y="29376"/>
        <a:ext cx="3627514" cy="944230"/>
      </dsp:txXfrm>
    </dsp:sp>
    <dsp:sp modelId="{E0ABF381-CD1B-4E5A-AB74-D8B7656ED8B1}">
      <dsp:nvSpPr>
        <dsp:cNvPr id="0" name=""/>
        <dsp:cNvSpPr/>
      </dsp:nvSpPr>
      <dsp:spPr>
        <a:xfrm>
          <a:off x="360469" y="1142285"/>
          <a:ext cx="4827159" cy="10029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shade val="80000"/>
                <a:hueOff val="-128321"/>
                <a:satOff val="0"/>
                <a:lumOff val="846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80000"/>
                <a:hueOff val="-128321"/>
                <a:satOff val="0"/>
                <a:lumOff val="846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80000"/>
                <a:hueOff val="-128321"/>
                <a:satOff val="0"/>
                <a:lumOff val="846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cs typeface="Calibri Light"/>
            </a:rPr>
            <a:t>Points for quality of the idea </a:t>
          </a:r>
        </a:p>
      </dsp:txBody>
      <dsp:txXfrm>
        <a:off x="389845" y="1171661"/>
        <a:ext cx="3755998" cy="944230"/>
      </dsp:txXfrm>
    </dsp:sp>
    <dsp:sp modelId="{21F9040C-97A4-47EC-BF9C-57ECE48B0CD0}">
      <dsp:nvSpPr>
        <dsp:cNvPr id="0" name=""/>
        <dsp:cNvSpPr/>
      </dsp:nvSpPr>
      <dsp:spPr>
        <a:xfrm>
          <a:off x="720939" y="2284571"/>
          <a:ext cx="4827159" cy="10029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shade val="80000"/>
                <a:hueOff val="-256642"/>
                <a:satOff val="0"/>
                <a:lumOff val="1693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80000"/>
                <a:hueOff val="-256642"/>
                <a:satOff val="0"/>
                <a:lumOff val="1693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80000"/>
                <a:hueOff val="-256642"/>
                <a:satOff val="0"/>
                <a:lumOff val="1693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cs typeface="Calibri Light"/>
            </a:rPr>
            <a:t>Get into the details</a:t>
          </a:r>
        </a:p>
      </dsp:txBody>
      <dsp:txXfrm>
        <a:off x="750315" y="2313947"/>
        <a:ext cx="3755998" cy="944230"/>
      </dsp:txXfrm>
    </dsp:sp>
    <dsp:sp modelId="{5E0702D6-09D2-457C-8733-90E762915629}">
      <dsp:nvSpPr>
        <dsp:cNvPr id="0" name=""/>
        <dsp:cNvSpPr/>
      </dsp:nvSpPr>
      <dsp:spPr>
        <a:xfrm>
          <a:off x="1081409" y="3426856"/>
          <a:ext cx="4827159" cy="10029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shade val="80000"/>
                <a:hueOff val="-384962"/>
                <a:satOff val="0"/>
                <a:lumOff val="254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80000"/>
                <a:hueOff val="-384962"/>
                <a:satOff val="0"/>
                <a:lumOff val="254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80000"/>
                <a:hueOff val="-384962"/>
                <a:satOff val="0"/>
                <a:lumOff val="254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cs typeface="Calibri Light"/>
            </a:rPr>
            <a:t>Max 10 minutes</a:t>
          </a:r>
        </a:p>
      </dsp:txBody>
      <dsp:txXfrm>
        <a:off x="1110785" y="3456232"/>
        <a:ext cx="3755998" cy="944230"/>
      </dsp:txXfrm>
    </dsp:sp>
    <dsp:sp modelId="{1EF205FE-3132-481D-BBAC-A1276CD445E2}">
      <dsp:nvSpPr>
        <dsp:cNvPr id="0" name=""/>
        <dsp:cNvSpPr/>
      </dsp:nvSpPr>
      <dsp:spPr>
        <a:xfrm>
          <a:off x="1441878" y="4569142"/>
          <a:ext cx="4827159" cy="10029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shade val="80000"/>
                <a:hueOff val="-513283"/>
                <a:satOff val="0"/>
                <a:lumOff val="3387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80000"/>
                <a:hueOff val="-513283"/>
                <a:satOff val="0"/>
                <a:lumOff val="3387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80000"/>
                <a:hueOff val="-513283"/>
                <a:satOff val="0"/>
                <a:lumOff val="3387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cs typeface="Calibri Light"/>
            </a:rPr>
            <a:t>Show some of your code</a:t>
          </a:r>
        </a:p>
      </dsp:txBody>
      <dsp:txXfrm>
        <a:off x="1471254" y="4598518"/>
        <a:ext cx="3755998" cy="944230"/>
      </dsp:txXfrm>
    </dsp:sp>
    <dsp:sp modelId="{A749F0EC-156E-4F3C-AD29-F900C65A96E5}">
      <dsp:nvSpPr>
        <dsp:cNvPr id="0" name=""/>
        <dsp:cNvSpPr/>
      </dsp:nvSpPr>
      <dsp:spPr>
        <a:xfrm>
          <a:off x="4175220" y="732734"/>
          <a:ext cx="651938" cy="651938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4321906" y="732734"/>
        <a:ext cx="358566" cy="490583"/>
      </dsp:txXfrm>
    </dsp:sp>
    <dsp:sp modelId="{28E7B229-95B7-412C-AFED-8C73A590430B}">
      <dsp:nvSpPr>
        <dsp:cNvPr id="0" name=""/>
        <dsp:cNvSpPr/>
      </dsp:nvSpPr>
      <dsp:spPr>
        <a:xfrm>
          <a:off x="4535690" y="1875020"/>
          <a:ext cx="651938" cy="651938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4682376" y="1875020"/>
        <a:ext cx="358566" cy="490583"/>
      </dsp:txXfrm>
    </dsp:sp>
    <dsp:sp modelId="{A49C2C3C-C9BA-4C4E-BEA9-BDE23AE5584B}">
      <dsp:nvSpPr>
        <dsp:cNvPr id="0" name=""/>
        <dsp:cNvSpPr/>
      </dsp:nvSpPr>
      <dsp:spPr>
        <a:xfrm>
          <a:off x="4896160" y="3000589"/>
          <a:ext cx="651938" cy="651938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5042846" y="3000589"/>
        <a:ext cx="358566" cy="490583"/>
      </dsp:txXfrm>
    </dsp:sp>
    <dsp:sp modelId="{2D2E78E1-7FA3-4DE4-836E-DFB4D226A899}">
      <dsp:nvSpPr>
        <dsp:cNvPr id="0" name=""/>
        <dsp:cNvSpPr/>
      </dsp:nvSpPr>
      <dsp:spPr>
        <a:xfrm>
          <a:off x="5256629" y="4154019"/>
          <a:ext cx="651938" cy="651938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5403315" y="4154019"/>
        <a:ext cx="358566" cy="49058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4853C3-43AE-4E87-B1B7-94E511BF06A6}">
      <dsp:nvSpPr>
        <dsp:cNvPr id="0" name=""/>
        <dsp:cNvSpPr/>
      </dsp:nvSpPr>
      <dsp:spPr>
        <a:xfrm>
          <a:off x="0" y="0"/>
          <a:ext cx="5328682" cy="16716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err="1">
              <a:cs typeface="Calibri Light"/>
            </a:rPr>
            <a:t>Github</a:t>
          </a:r>
          <a:r>
            <a:rPr lang="en-US" sz="2600" kern="1200">
              <a:cs typeface="Calibri Light"/>
            </a:rPr>
            <a:t>: </a:t>
          </a:r>
          <a:r>
            <a:rPr lang="en-US" sz="2600" kern="1200" err="1">
              <a:cs typeface="Calibri Light"/>
            </a:rPr>
            <a:t>edintelligence</a:t>
          </a:r>
        </a:p>
      </dsp:txBody>
      <dsp:txXfrm>
        <a:off x="48961" y="48961"/>
        <a:ext cx="3524854" cy="1573715"/>
      </dsp:txXfrm>
    </dsp:sp>
    <dsp:sp modelId="{41E80566-BC03-4B0A-940D-069B043BD567}">
      <dsp:nvSpPr>
        <dsp:cNvPr id="0" name=""/>
        <dsp:cNvSpPr/>
      </dsp:nvSpPr>
      <dsp:spPr>
        <a:xfrm>
          <a:off x="470177" y="1950243"/>
          <a:ext cx="5328682" cy="16716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shade val="80000"/>
                <a:hueOff val="-256642"/>
                <a:satOff val="0"/>
                <a:lumOff val="1693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80000"/>
                <a:hueOff val="-256642"/>
                <a:satOff val="0"/>
                <a:lumOff val="1693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80000"/>
                <a:hueOff val="-256642"/>
                <a:satOff val="0"/>
                <a:lumOff val="1693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solidFill>
                <a:srgbClr val="010000"/>
              </a:solidFill>
              <a:latin typeface="Calibri Light" panose="020F0302020204030204"/>
              <a:cs typeface="Calibri Light"/>
            </a:rPr>
            <a:t>Stefanie: </a:t>
          </a:r>
          <a:r>
            <a:rPr lang="en-US" sz="2600" kern="1200">
              <a:cs typeface="Calibri Light"/>
              <a:hlinkClick xmlns:r="http://schemas.openxmlformats.org/officeDocument/2006/relationships" r:id="rId1"/>
            </a:rPr>
            <a:t>s1686631@sms.ed.ac.uk </a:t>
          </a:r>
          <a:endParaRPr lang="en-US" sz="2600" kern="1200">
            <a:cs typeface="Calibri Light"/>
          </a:endParaRPr>
        </a:p>
      </dsp:txBody>
      <dsp:txXfrm>
        <a:off x="519138" y="1999204"/>
        <a:ext cx="3674018" cy="1573715"/>
      </dsp:txXfrm>
    </dsp:sp>
    <dsp:sp modelId="{0A88CCD6-E092-4CA2-934A-4A80B8C3F666}">
      <dsp:nvSpPr>
        <dsp:cNvPr id="0" name=""/>
        <dsp:cNvSpPr/>
      </dsp:nvSpPr>
      <dsp:spPr>
        <a:xfrm>
          <a:off x="940355" y="3900487"/>
          <a:ext cx="5328682" cy="16716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shade val="80000"/>
                <a:hueOff val="-513283"/>
                <a:satOff val="0"/>
                <a:lumOff val="3387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80000"/>
                <a:hueOff val="-513283"/>
                <a:satOff val="0"/>
                <a:lumOff val="3387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80000"/>
                <a:hueOff val="-513283"/>
                <a:satOff val="0"/>
                <a:lumOff val="3387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solidFill>
                <a:srgbClr val="010000"/>
              </a:solidFill>
              <a:latin typeface="Calibri Light" panose="020F0302020204030204"/>
              <a:cs typeface="Calibri Light"/>
            </a:rPr>
            <a:t>Lauren: </a:t>
          </a:r>
          <a:r>
            <a:rPr lang="en-US" sz="2600" kern="1200">
              <a:cs typeface="Calibri Light"/>
              <a:hlinkClick xmlns:r="http://schemas.openxmlformats.org/officeDocument/2006/relationships" r:id="rId2"/>
            </a:rPr>
            <a:t>s1722201@sms.ed.ac.uk</a:t>
          </a:r>
          <a:endParaRPr lang="en-US" sz="2600" kern="1200">
            <a:cs typeface="Calibri Light"/>
          </a:endParaRPr>
        </a:p>
      </dsp:txBody>
      <dsp:txXfrm>
        <a:off x="989316" y="3949448"/>
        <a:ext cx="3674018" cy="1573715"/>
      </dsp:txXfrm>
    </dsp:sp>
    <dsp:sp modelId="{9761BB6B-9534-49FF-AC97-94B96136871B}">
      <dsp:nvSpPr>
        <dsp:cNvPr id="0" name=""/>
        <dsp:cNvSpPr/>
      </dsp:nvSpPr>
      <dsp:spPr>
        <a:xfrm>
          <a:off x="4242117" y="1267658"/>
          <a:ext cx="1086564" cy="1086564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486594" y="1267658"/>
        <a:ext cx="597610" cy="817639"/>
      </dsp:txXfrm>
    </dsp:sp>
    <dsp:sp modelId="{48DE9F5B-4A7E-48D3-A6E0-D7EFC127FE63}">
      <dsp:nvSpPr>
        <dsp:cNvPr id="0" name=""/>
        <dsp:cNvSpPr/>
      </dsp:nvSpPr>
      <dsp:spPr>
        <a:xfrm>
          <a:off x="4712295" y="3206757"/>
          <a:ext cx="1086564" cy="1086564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956772" y="3206757"/>
        <a:ext cx="597610" cy="8176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6FCA4C43-66D9-4BCB-A544-4C18B37B6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566" y="43132"/>
            <a:ext cx="8659096" cy="679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948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558F58E-93BA-44A3-BCDA-585AFF2E4F3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98368065-5655-4BD8-BC87-6C735CC1E1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35013"/>
          <a:stretch/>
        </p:blipFill>
        <p:spPr>
          <a:xfrm>
            <a:off x="5913123" y="10"/>
            <a:ext cx="6278877" cy="685799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CD0BBC1-A7D4-445D-98AC-95A6A45D8E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93776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C81B14A-6E40-4B39-9151-0A68535B4B66}"/>
              </a:ext>
            </a:extLst>
          </p:cNvPr>
          <p:cNvSpPr txBox="1"/>
          <p:nvPr/>
        </p:nvSpPr>
        <p:spPr>
          <a:xfrm>
            <a:off x="655320" y="2631125"/>
            <a:ext cx="4983480" cy="239744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>
                <a:latin typeface="+mj-lt"/>
                <a:ea typeface="+mj-ea"/>
                <a:cs typeface="+mj-cs"/>
              </a:rPr>
              <a:t>Emoji Prediction</a:t>
            </a:r>
          </a:p>
        </p:txBody>
      </p:sp>
    </p:spTree>
    <p:extLst>
      <p:ext uri="{BB962C8B-B14F-4D97-AF65-F5344CB8AC3E}">
        <p14:creationId xmlns:p14="http://schemas.microsoft.com/office/powerpoint/2010/main" val="3720651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558F58E-93BA-44A3-BCDA-585AFF2E4F3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erson wearing a bow tie&#10;&#10;Description generated with very high confidence">
            <a:extLst>
              <a:ext uri="{FF2B5EF4-FFF2-40B4-BE49-F238E27FC236}">
                <a16:creationId xmlns:a16="http://schemas.microsoft.com/office/drawing/2014/main" id="{98368065-5655-4BD8-BC87-6C735CC1E1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115"/>
          <a:stretch/>
        </p:blipFill>
        <p:spPr>
          <a:xfrm>
            <a:off x="5913123" y="10"/>
            <a:ext cx="6278877" cy="685799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CD0BBC1-A7D4-445D-98AC-95A6A45D8E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93776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C81B14A-6E40-4B39-9151-0A68535B4B66}"/>
              </a:ext>
            </a:extLst>
          </p:cNvPr>
          <p:cNvSpPr txBox="1"/>
          <p:nvPr/>
        </p:nvSpPr>
        <p:spPr>
          <a:xfrm>
            <a:off x="655320" y="2631125"/>
            <a:ext cx="4983480" cy="239744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>
                <a:latin typeface="+mj-lt"/>
                <a:ea typeface="+mj-ea"/>
                <a:cs typeface="+mj-cs"/>
              </a:rPr>
              <a:t>Joke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>
                <a:latin typeface="+mj-lt"/>
                <a:ea typeface="+mj-ea"/>
                <a:cs typeface="+mj-cs"/>
              </a:rPr>
              <a:t>Generation</a:t>
            </a:r>
          </a:p>
        </p:txBody>
      </p:sp>
    </p:spTree>
    <p:extLst>
      <p:ext uri="{BB962C8B-B14F-4D97-AF65-F5344CB8AC3E}">
        <p14:creationId xmlns:p14="http://schemas.microsoft.com/office/powerpoint/2010/main" val="4227998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7280A07A-E086-436D-BD37-F8BF6469B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More Ideas</a:t>
            </a:r>
            <a:endParaRPr lang="en-US">
              <a:ea typeface="+mj-ea"/>
              <a:cs typeface="+mj-cs"/>
            </a:endParaRPr>
          </a:p>
        </p:txBody>
      </p:sp>
      <p:graphicFrame>
        <p:nvGraphicFramePr>
          <p:cNvPr id="2" name="TextBox 3">
            <a:extLst>
              <a:ext uri="{FF2B5EF4-FFF2-40B4-BE49-F238E27FC236}">
                <a16:creationId xmlns:a16="http://schemas.microsoft.com/office/drawing/2014/main" id="{EDDEC3A1-596C-4C20-BF99-9F0775D563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7862971"/>
              </p:ext>
            </p:extLst>
          </p:nvPr>
        </p:nvGraphicFramePr>
        <p:xfrm>
          <a:off x="5276490" y="646981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4675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7280A07A-E086-436D-BD37-F8BF6469B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</a:t>
            </a:r>
            <a:r>
              <a:rPr lang="en-US">
                <a:solidFill>
                  <a:srgbClr val="FFFFFF"/>
                </a:solidFill>
                <a:cs typeface="Calibri Light"/>
              </a:rPr>
              <a:t>Presentation</a:t>
            </a:r>
            <a:endParaRPr lang="en-US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TextBox 3">
            <a:extLst>
              <a:ext uri="{FF2B5EF4-FFF2-40B4-BE49-F238E27FC236}">
                <a16:creationId xmlns:a16="http://schemas.microsoft.com/office/drawing/2014/main" id="{EDDEC3A1-596C-4C20-BF99-9F0775D563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2740524"/>
              </p:ext>
            </p:extLst>
          </p:nvPr>
        </p:nvGraphicFramePr>
        <p:xfrm>
          <a:off x="5276490" y="646981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2369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7280A07A-E086-436D-BD37-F8BF6469B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err="1">
                <a:solidFill>
                  <a:srgbClr val="FFFFFF"/>
                </a:solidFill>
                <a:cs typeface="Calibri Light"/>
              </a:rPr>
              <a:t>Github</a:t>
            </a:r>
            <a:r>
              <a:rPr lang="en-US">
                <a:solidFill>
                  <a:srgbClr val="FFFFFF"/>
                </a:solidFill>
                <a:cs typeface="Calibri Light"/>
              </a:rPr>
              <a:t> + Contacts</a:t>
            </a:r>
            <a:endParaRPr lang="en-US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TextBox 3">
            <a:extLst>
              <a:ext uri="{FF2B5EF4-FFF2-40B4-BE49-F238E27FC236}">
                <a16:creationId xmlns:a16="http://schemas.microsoft.com/office/drawing/2014/main" id="{EDDEC3A1-596C-4C20-BF99-9F0775D563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6437994"/>
              </p:ext>
            </p:extLst>
          </p:nvPr>
        </p:nvGraphicFramePr>
        <p:xfrm>
          <a:off x="5276490" y="646981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8688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88299A2E-9C67-42F5-9CAC-4D639763D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575" y="38100"/>
            <a:ext cx="8659096" cy="67979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8A6A9B-27BC-4E35-AAF9-F4ADA43C3B02}"/>
              </a:ext>
            </a:extLst>
          </p:cNvPr>
          <p:cNvSpPr txBox="1"/>
          <p:nvPr/>
        </p:nvSpPr>
        <p:spPr>
          <a:xfrm rot="20220000">
            <a:off x="28575" y="2638425"/>
            <a:ext cx="12034439" cy="12618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600">
                <a:solidFill>
                  <a:srgbClr val="FFD965"/>
                </a:solidFill>
                <a:latin typeface="Gill Sans Ultra Bold"/>
              </a:rPr>
              <a:t>HACK HAPPINESS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FFC0A-35F9-40BE-848A-72FF90FDE6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96568"/>
          </a:xfrm>
        </p:spPr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Why?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F20DF70-517E-4D80-8658-EA2E84B8C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52650" y="438150"/>
            <a:ext cx="16876963" cy="599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659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7280A07A-E086-436D-BD37-F8BF6469B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Today</a:t>
            </a:r>
          </a:p>
        </p:txBody>
      </p:sp>
      <p:graphicFrame>
        <p:nvGraphicFramePr>
          <p:cNvPr id="6" name="TextBox 3"/>
          <p:cNvGraphicFramePr/>
          <p:nvPr>
            <p:extLst>
              <p:ext uri="{D42A27DB-BD31-4B8C-83A1-F6EECF244321}">
                <p14:modId xmlns:p14="http://schemas.microsoft.com/office/powerpoint/2010/main" val="3694080940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1366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7280A07A-E086-436D-BD37-F8BF6469B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Tuesday </a:t>
            </a:r>
            <a:b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Wednesday</a:t>
            </a:r>
            <a:b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Thursday</a:t>
            </a:r>
          </a:p>
        </p:txBody>
      </p:sp>
      <p:graphicFrame>
        <p:nvGraphicFramePr>
          <p:cNvPr id="2" name="TextBox 3">
            <a:extLst>
              <a:ext uri="{FF2B5EF4-FFF2-40B4-BE49-F238E27FC236}">
                <a16:creationId xmlns:a16="http://schemas.microsoft.com/office/drawing/2014/main" id="{EDDEC3A1-596C-4C20-BF99-9F0775D563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0718020"/>
              </p:ext>
            </p:extLst>
          </p:nvPr>
        </p:nvGraphicFramePr>
        <p:xfrm>
          <a:off x="5276490" y="646981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0932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7280A07A-E086-436D-BD37-F8BF6469B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Friday</a:t>
            </a:r>
            <a:endParaRPr lang="en-US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TextBox 3">
            <a:extLst>
              <a:ext uri="{FF2B5EF4-FFF2-40B4-BE49-F238E27FC236}">
                <a16:creationId xmlns:a16="http://schemas.microsoft.com/office/drawing/2014/main" id="{EDDEC3A1-596C-4C20-BF99-9F0775D563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5689370"/>
              </p:ext>
            </p:extLst>
          </p:nvPr>
        </p:nvGraphicFramePr>
        <p:xfrm>
          <a:off x="5276490" y="646981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6032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7280A07A-E086-436D-BD37-F8BF6469B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Rules</a:t>
            </a:r>
            <a:endParaRPr lang="en-US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TextBox 3">
            <a:extLst>
              <a:ext uri="{FF2B5EF4-FFF2-40B4-BE49-F238E27FC236}">
                <a16:creationId xmlns:a16="http://schemas.microsoft.com/office/drawing/2014/main" id="{EDDEC3A1-596C-4C20-BF99-9F0775D563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4368587"/>
              </p:ext>
            </p:extLst>
          </p:nvPr>
        </p:nvGraphicFramePr>
        <p:xfrm>
          <a:off x="5276490" y="646981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5208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7280A07A-E086-436D-BD37-F8BF6469B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Datasets and</a:t>
            </a:r>
            <a:r>
              <a:rPr lang="en-US">
                <a:solidFill>
                  <a:srgbClr val="FFFFFF"/>
                </a:solidFill>
                <a:cs typeface="Calibri Light"/>
              </a:rPr>
              <a:t> Getting Started</a:t>
            </a:r>
            <a:endParaRPr lang="en-US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TextBox 3">
            <a:extLst>
              <a:ext uri="{FF2B5EF4-FFF2-40B4-BE49-F238E27FC236}">
                <a16:creationId xmlns:a16="http://schemas.microsoft.com/office/drawing/2014/main" id="{EDDEC3A1-596C-4C20-BF99-9F0775D563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07029"/>
              </p:ext>
            </p:extLst>
          </p:nvPr>
        </p:nvGraphicFramePr>
        <p:xfrm>
          <a:off x="5276490" y="646981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0864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558F58E-93BA-44A3-BCDA-585AFF2E4F3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person, indoor&#10;&#10;Description generated with very high confidence">
            <a:extLst>
              <a:ext uri="{FF2B5EF4-FFF2-40B4-BE49-F238E27FC236}">
                <a16:creationId xmlns:a16="http://schemas.microsoft.com/office/drawing/2014/main" id="{98368065-5655-4BD8-BC87-6C735CC1E1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39" r="14128"/>
          <a:stretch/>
        </p:blipFill>
        <p:spPr>
          <a:xfrm>
            <a:off x="5913123" y="10"/>
            <a:ext cx="6278877" cy="685799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CD0BBC1-A7D4-445D-98AC-95A6A45D8E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93776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C81B14A-6E40-4B39-9151-0A68535B4B66}"/>
              </a:ext>
            </a:extLst>
          </p:cNvPr>
          <p:cNvSpPr txBox="1"/>
          <p:nvPr/>
        </p:nvSpPr>
        <p:spPr>
          <a:xfrm>
            <a:off x="655320" y="2631125"/>
            <a:ext cx="4983480" cy="239744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>
                <a:latin typeface="+mj-lt"/>
                <a:ea typeface="+mj-ea"/>
                <a:cs typeface="+mj-cs"/>
              </a:rPr>
              <a:t>Smile Detection</a:t>
            </a:r>
          </a:p>
        </p:txBody>
      </p:sp>
    </p:spTree>
    <p:extLst>
      <p:ext uri="{BB962C8B-B14F-4D97-AF65-F5344CB8AC3E}">
        <p14:creationId xmlns:p14="http://schemas.microsoft.com/office/powerpoint/2010/main" val="1635157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Why?</vt:lpstr>
      <vt:lpstr>Today</vt:lpstr>
      <vt:lpstr>Tuesday  Wednesday Thursday</vt:lpstr>
      <vt:lpstr>Friday</vt:lpstr>
      <vt:lpstr>Rules</vt:lpstr>
      <vt:lpstr>Datasets and Getting Started</vt:lpstr>
      <vt:lpstr>PowerPoint Presentation</vt:lpstr>
      <vt:lpstr>PowerPoint Presentation</vt:lpstr>
      <vt:lpstr>PowerPoint Presentation</vt:lpstr>
      <vt:lpstr>More Ideas</vt:lpstr>
      <vt:lpstr>The Presentation</vt:lpstr>
      <vt:lpstr>Github + Contacts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1</cp:revision>
  <dcterms:modified xsi:type="dcterms:W3CDTF">2018-02-19T13:20:13Z</dcterms:modified>
</cp:coreProperties>
</file>