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43D5-DF2A-4B40-8538-1CD6AC9FE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8A500-8F3F-4C43-853C-6D0FD1AE0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11494-81D0-0D41-95A6-ED6ABFFE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7B3-ACE9-C643-83A0-95EB73AAF798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F2AA0-FF60-9F48-AAB5-4F01CDE0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FC360-1A99-C04D-8AE5-84A3C926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C7E8-5015-0B4B-9AF6-7A8703D9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3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4FEA-A3A8-8641-9811-F956492B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2C51B-0B21-C84B-9FBF-2B12470C7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E06A-8460-0A43-A7C2-6EBA15A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7B3-ACE9-C643-83A0-95EB73AAF798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5DA8E-8FDD-0A4A-B76F-6FFA67CD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735B-A5C6-AF43-A57B-816FF272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C7E8-5015-0B4B-9AF6-7A8703D9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8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021AF-3232-BA43-B9EF-AB441D997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85A9B-E94E-4A43-A058-4CC8D1C75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9CFA5-87DA-F84C-A29F-7C7D80DF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7B3-ACE9-C643-83A0-95EB73AAF798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F68A-730A-004F-A596-ECDCFCA2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8E8AA-D733-4A48-A154-C07436DD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C7E8-5015-0B4B-9AF6-7A8703D9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2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241E-49F1-4341-AEA0-B268E916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4B5A-17EA-FB4F-9267-618639E2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1C80D-B15B-1A47-A559-D571E661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7B3-ACE9-C643-83A0-95EB73AAF798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B132C-B7A6-EF4D-9CE5-8F398E0D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A2521-7B75-2D4E-917A-AA95FBF4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C7E8-5015-0B4B-9AF6-7A8703D9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2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F4CA-0586-F24F-BCC0-CA5411B2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CDF2-3076-3F43-91D4-48F562328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2F0E7-2F49-4643-BE8A-3A2107D9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7B3-ACE9-C643-83A0-95EB73AAF798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859B6-E7FA-3942-B398-DA1EE1BD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F5315-E16C-5B45-968F-160FF4EF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C7E8-5015-0B4B-9AF6-7A8703D9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3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19A7-37A6-B24A-90B1-32B82532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03D0-E0AF-7F4A-99EB-8547A4D5A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9EB38-AC21-0845-8829-16A921EFC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45E60-3DBC-E942-A3C3-8D8936CA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7B3-ACE9-C643-83A0-95EB73AAF798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5BC2C-F735-8E47-AA01-0FE741D5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A9618-1BC0-BC42-B2B1-29EBD8EB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C7E8-5015-0B4B-9AF6-7A8703D9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0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B64D-9C6B-BC4E-8FFE-20866F7B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7D034-C691-D946-8D63-3227DDEEE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547A0-19E9-FE42-86E6-46A8D2706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3182B-D066-9646-853B-40757A145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8CE32-7914-E849-837B-9C639E44B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28CCE-76D5-A641-899A-E036A036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7B3-ACE9-C643-83A0-95EB73AAF798}" type="datetimeFigureOut">
              <a:rPr lang="en-US" smtClean="0"/>
              <a:t>2/23/18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94EB8-ED7D-D246-9CBE-6CC074E6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8B777-3113-8E4C-82A7-0270FC08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C7E8-5015-0B4B-9AF6-7A8703D9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5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1803-1583-6642-97C2-4834FCDB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3E3C0-2C15-A84F-9987-F2671C59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7B3-ACE9-C643-83A0-95EB73AAF798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AB1B8-66B6-834C-B1F4-BDCA3A57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E12B0-E17F-1449-AA2E-29883937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C7E8-5015-0B4B-9AF6-7A8703D9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FC104-14E6-AC44-BB59-185C8721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7B3-ACE9-C643-83A0-95EB73AAF798}" type="datetimeFigureOut">
              <a:rPr lang="en-US" smtClean="0"/>
              <a:t>2/23/18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8D81C-6EDA-3240-B62B-1FF167DB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74432-88D8-F04A-8106-D5E18E0A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C7E8-5015-0B4B-9AF6-7A8703D9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6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5961-65AF-9941-9BE9-4FB466CC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8A99C-263C-1143-A010-A8410096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FDE49-8597-D046-B986-C9B2C19B0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A3535-F38F-F24A-869C-FE970679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7B3-ACE9-C643-83A0-95EB73AAF798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B7FB5-4624-D24B-9287-45025175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03699-22A5-6447-AFCC-564D0EEA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C7E8-5015-0B4B-9AF6-7A8703D9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1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8D8D-472D-5443-B9A6-1413BA8E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29A97-E6E6-A748-B73A-5A5792A04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9FC6A-3DBF-874D-9292-09B5DC961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BA2F9-4962-F043-A8A4-6D6AE0EB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7B3-ACE9-C643-83A0-95EB73AAF798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F4F93-E8DE-3342-85DF-6C11DD56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59E97-9984-8E4D-8837-F858F13B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C7E8-5015-0B4B-9AF6-7A8703D9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4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7EB3D-1541-BE41-900A-39777041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A573F-9C90-DE4E-84FC-5CF90ACE9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D48C5-80F1-0D4E-A95A-F62C6DCC3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557B3-ACE9-C643-83A0-95EB73AAF798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26FBA-02E2-4249-A593-DA40C62FE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C33DB-DB33-6346-B4B4-2BA0784D8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8C7E8-5015-0B4B-9AF6-7A8703D9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2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9A0BE19-86D4-D440-B18B-5376859711D3}"/>
              </a:ext>
            </a:extLst>
          </p:cNvPr>
          <p:cNvSpPr txBox="1">
            <a:spLocks/>
          </p:cNvSpPr>
          <p:nvPr/>
        </p:nvSpPr>
        <p:spPr>
          <a:xfrm>
            <a:off x="7505205" y="5890246"/>
            <a:ext cx="3849583" cy="526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brought to you by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7099EB-65AB-D344-A657-5645B7F9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188" y="5667934"/>
            <a:ext cx="711200" cy="74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B1F971-0A01-1143-8B6A-100CA17B4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851" y="2019816"/>
            <a:ext cx="5738298" cy="281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3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0DCC0-3CC5-E44E-B8D2-70EDD734BB7B}"/>
              </a:ext>
            </a:extLst>
          </p:cNvPr>
          <p:cNvSpPr txBox="1"/>
          <p:nvPr/>
        </p:nvSpPr>
        <p:spPr>
          <a:xfrm>
            <a:off x="0" y="3560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The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7943EB-A33D-F74D-8CD8-6DD1FBE1E25C}"/>
              </a:ext>
            </a:extLst>
          </p:cNvPr>
          <p:cNvSpPr/>
          <p:nvPr/>
        </p:nvSpPr>
        <p:spPr>
          <a:xfrm>
            <a:off x="1052944" y="2686333"/>
            <a:ext cx="95992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increasing demand for food production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wastage of resources </a:t>
            </a:r>
            <a:r>
              <a:rPr lang="en-GB" sz="3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water conservation</a:t>
            </a:r>
            <a:endParaRPr lang="en-GB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8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FB420A-5611-D14E-8A6C-4AFC675D2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24" t="43333" r="34568" b="31250"/>
          <a:stretch/>
        </p:blipFill>
        <p:spPr>
          <a:xfrm>
            <a:off x="681037" y="1607076"/>
            <a:ext cx="6917025" cy="3943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90711B-E8A6-C44B-83A0-58949F64F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0" t="13020" r="2083" b="4147"/>
          <a:stretch/>
        </p:blipFill>
        <p:spPr>
          <a:xfrm>
            <a:off x="7300912" y="3278179"/>
            <a:ext cx="4386263" cy="2272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DBD11E-3451-3042-8069-A5244A72A217}"/>
              </a:ext>
            </a:extLst>
          </p:cNvPr>
          <p:cNvSpPr txBox="1"/>
          <p:nvPr/>
        </p:nvSpPr>
        <p:spPr>
          <a:xfrm>
            <a:off x="0" y="3560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The Market</a:t>
            </a:r>
          </a:p>
        </p:txBody>
      </p:sp>
    </p:spTree>
    <p:extLst>
      <p:ext uri="{BB962C8B-B14F-4D97-AF65-F5344CB8AC3E}">
        <p14:creationId xmlns:p14="http://schemas.microsoft.com/office/powerpoint/2010/main" val="102265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0DCC0-3CC5-E44E-B8D2-70EDD734BB7B}"/>
              </a:ext>
            </a:extLst>
          </p:cNvPr>
          <p:cNvSpPr txBox="1"/>
          <p:nvPr/>
        </p:nvSpPr>
        <p:spPr>
          <a:xfrm>
            <a:off x="0" y="3560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’s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806C7-31BB-E84A-A771-7DFD6438F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753" y="327451"/>
            <a:ext cx="711200" cy="74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D81895-5D99-E74A-B881-4D0028DF48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43" t="18388" r="5012" b="20659"/>
          <a:stretch/>
        </p:blipFill>
        <p:spPr>
          <a:xfrm>
            <a:off x="1227117" y="2068510"/>
            <a:ext cx="4329669" cy="3242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066BF2-FD0D-354E-B59E-E5FF71D21A5D}"/>
              </a:ext>
            </a:extLst>
          </p:cNvPr>
          <p:cNvSpPr txBox="1"/>
          <p:nvPr/>
        </p:nvSpPr>
        <p:spPr>
          <a:xfrm>
            <a:off x="6543304" y="2196606"/>
            <a:ext cx="471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Smart &amp; Open-source</a:t>
            </a:r>
          </a:p>
        </p:txBody>
      </p:sp>
    </p:spTree>
    <p:extLst>
      <p:ext uri="{BB962C8B-B14F-4D97-AF65-F5344CB8AC3E}">
        <p14:creationId xmlns:p14="http://schemas.microsoft.com/office/powerpoint/2010/main" val="418419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BD2A35-ADE0-9F4E-BB91-F3732A932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1497012"/>
            <a:ext cx="9512300" cy="429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3C6F16-AABF-ED40-A643-EB3E30C133D5}"/>
              </a:ext>
            </a:extLst>
          </p:cNvPr>
          <p:cNvSpPr txBox="1"/>
          <p:nvPr/>
        </p:nvSpPr>
        <p:spPr>
          <a:xfrm>
            <a:off x="0" y="3560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59739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25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CONTI Lorenzo</dc:creator>
  <cp:lastModifiedBy>CONTI Lorenzo</cp:lastModifiedBy>
  <cp:revision>20</cp:revision>
  <dcterms:created xsi:type="dcterms:W3CDTF">2018-02-21T16:30:43Z</dcterms:created>
  <dcterms:modified xsi:type="dcterms:W3CDTF">2018-02-23T13:24:23Z</dcterms:modified>
</cp:coreProperties>
</file>