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C377-C96F-49CF-857A-7E3694154B1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ADCDB-5872-4A97-B56B-C391E84B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52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6CFDEE8-E482-4940-A22D-445769EA530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E193123-E850-40B2-87A8-7DCE4BF7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04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DEE8-E482-4940-A22D-445769EA530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3123-E850-40B2-87A8-7DCE4BF7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7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DEE8-E482-4940-A22D-445769EA530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3123-E850-40B2-87A8-7DCE4BF7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07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DEE8-E482-4940-A22D-445769EA530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3123-E850-40B2-87A8-7DCE4BF7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03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DEE8-E482-4940-A22D-445769EA530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3123-E850-40B2-87A8-7DCE4BF7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41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DEE8-E482-4940-A22D-445769EA530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3123-E850-40B2-87A8-7DCE4BF7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68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DEE8-E482-4940-A22D-445769EA530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3123-E850-40B2-87A8-7DCE4BF7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13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DEE8-E482-4940-A22D-445769EA530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3123-E850-40B2-87A8-7DCE4BF7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79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DEE8-E482-4940-A22D-445769EA530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3123-E850-40B2-87A8-7DCE4BF7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DEE8-E482-4940-A22D-445769EA530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3123-E850-40B2-87A8-7DCE4BF7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1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DEE8-E482-4940-A22D-445769EA530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3123-E850-40B2-87A8-7DCE4BF7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7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DEE8-E482-4940-A22D-445769EA530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3123-E850-40B2-87A8-7DCE4BF7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9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DEE8-E482-4940-A22D-445769EA530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3123-E850-40B2-87A8-7DCE4BF7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DEE8-E482-4940-A22D-445769EA530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3123-E850-40B2-87A8-7DCE4BF7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6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DEE8-E482-4940-A22D-445769EA530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3123-E850-40B2-87A8-7DCE4BF7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1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DEE8-E482-4940-A22D-445769EA530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3123-E850-40B2-87A8-7DCE4BF7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1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DEE8-E482-4940-A22D-445769EA530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3123-E850-40B2-87A8-7DCE4BF7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0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CFDEE8-E482-4940-A22D-445769EA530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193123-E850-40B2-87A8-7DCE4BF7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63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www.automoblog.net/2017/11/03/2018-nissan-gt-r-arrives-new-trim-levels-packag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nissanusa.com/sportscars/gt-r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FFCFDC-B017-4742-B2BF-F6695463BE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520" t="12394" r="1" b="6889"/>
          <a:stretch/>
        </p:blipFill>
        <p:spPr>
          <a:xfrm>
            <a:off x="40346" y="16943"/>
            <a:ext cx="1219198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B248D8-CF52-4E79-8818-CCF3E9CD55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EE853D4C-8752-44E5-AD7A-063F8234AA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73F69954-D4AA-45CE-A548-AEBF62E313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68A9AF-AB93-401A-8CE9-F39578B3A7D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884D755-D741-471A-A4CA-F50EF5B592D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15B122A-DB1B-47F1-9D17-7AAD12FDCC7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5D230F-E76B-4836-8358-A102EEAE77E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2430D58-5160-48FC-8844-63C3E0B104B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5B9D0E-1620-4053-A7CC-0315832CBFC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384EAA0-3D9E-4D80-B921-03DB831EC67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733966-4929-4D6A-9E07-2410580C029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E0B5A27-B6CC-4E73-8D9A-3FEFD3FB687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EA3C4E-D362-4242-9810-2D32F7E94C9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38A6C6-EFF5-4EE1-ADFE-B5F507B080F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15C031-4320-4BBA-86BE-C1C67FBBA98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E8CBF99-47D6-4D49-BB15-0D7BE834E29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FE1EFA5-BC29-4544-8FD3-018ACD21219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25904B-4221-4FAD-BE3E-44A63F3CE0B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F82C6C7-DBDD-44C9-8FCF-ADED6B5B3BB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C53B382-C708-47B5-AA1D-0BEC4F042B9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6953A60-0310-4285-8409-1D3868C9BB7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3773B86-6265-4CC5-83C1-A09F76FEDC4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65C455-96CD-464F-BFF3-C22DBF3A0BF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237F692-81B3-4CD6-972E-7796DD644C9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ECA07D0-9E86-4A9B-BAB4-43493766AC9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8FA0748-B289-4275-B061-F24BC6DBB9D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3ECAB31-E589-40F0-B92D-1D4BB1A1C05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C59E4A1-C61A-41D0-AF5B-57D898401E6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95CAE1B-7705-4527-ACE1-3A682722B98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46A045C-2507-4310-A46F-3C24C36D578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D534929-5355-4FCC-B28D-23A2B339A47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F81BF46-0D3A-4438-8EEE-6121B670CEA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0C3AD23-F5B5-4D59-8AC8-81D53B8B342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052C6B-3534-4A9B-B622-E8D5D13218E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D56ED8-876B-4EE6-B357-10A12B5BA92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5D4CDC2-E214-4417-8095-5B2F91AEAB3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6C5CE46-26FC-41D6-A21C-F65C8789555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6C81983-24FD-4606-B8D4-469D7988020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41EB9C6-04B6-40DB-9DC7-D04A93BFD61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871D9AB-A0B0-47A4-A672-76333E70550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75B67C-4900-48BA-9B5E-B8757884B4E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E1C3B6C-DA70-4290-8F39-6C593A18138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0583374-799E-427C-B427-008CE921FF2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E40998E-C5A3-492A-B12A-148AB0EBCE6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9283048-DDA8-4BC4-B8CC-DF3C5A9F25B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429CF45-D8B8-484C-9A56-6A827F458D0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CD09BAD-3640-4C2C-BCFB-66168805805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B8388B9-6E7F-4E4A-B6AF-DE7EC2A0051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A142A50-C95A-4541-A313-EF1B19CEDD8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E664D3E-3B0F-4769-9D06-0D2A9F7FDDC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823FC98-39F7-48F1-9108-E89CF17858D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31CA6A-5852-4AF8-9BB7-FB48A7ADFAA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490D45-405E-42E8-8E75-FB40435E4D6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655B4ED-0C84-4BED-B75C-7856E3FF4D5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8472CDE-C9A5-41FF-9F25-C11A4BC028C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161A2FD-1C25-44BE-9436-0C75B67E350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EB8AE4B-8581-470F-8F5F-3E4939381AA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43DADFF-BD52-4029-9501-239CF760063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4CEB4E7-E357-4D3C-A253-8A54191B5BF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F8EEACB-8345-4632-BC96-621945A0182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E32197A-D1A2-4A8B-A6D2-CAF590F2485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3F8E170-186A-4D86-A017-B30FBECF697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49B6D74-07B1-4E0E-9BBA-1905247399F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320448A-2320-459B-B975-71822DD385E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B594DEB-FD2B-4FAF-A670-65C0355DAFF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BCC1FEE-F2A2-4CBC-A937-65FB46A314B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D32B9E3-91E7-419D-AF64-B8EF6424FD0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004CD01-0FC5-4CD8-A1B4-CE11287753F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1FE5CA4-CBA0-4623-8CCA-9D340DFA3D2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486D501-B2DE-45BD-8240-731D2EAA97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EAB6A1-C430-4444-99EF-4EEA3EC0C5E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A6FDF40-BC01-4309-832B-B4E1C698BF6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D07185-1C9A-4B11-80A0-E2ED0D85FC8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32CFF46-1BB3-4160-9356-F224042C53B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FE94851-EBB2-40D8-8D64-9822B6D62CE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BBFF110-E54E-4FB1-B864-A4457C6CE75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319A31A-8D57-4A81-9231-0AC53C6CDB1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68704F1-4068-46C9-ABC3-49FE3E0E1CC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4FB8274-3C59-4C53-B2F4-813FD708EE5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59F7020-06BC-4E19-A07A-C19993A92E9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520646A-A14F-42EC-A5E7-6CBCE8910DF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B65C275-E65F-4C36-8C20-BAF3CC74432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B1EB40-9FEC-4B88-9E7B-DCF9FEBCA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0235" y="2032000"/>
            <a:ext cx="4789890" cy="2819398"/>
          </a:xfrm>
        </p:spPr>
        <p:txBody>
          <a:bodyPr>
            <a:normAutofit/>
          </a:bodyPr>
          <a:lstStyle/>
          <a:p>
            <a:r>
              <a:rPr lang="en-US" dirty="0"/>
              <a:t>2018 Nissan GT-R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E8C25-6D40-4EDE-9D31-ABFA029A1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333" y="4851399"/>
            <a:ext cx="4513792" cy="9144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Billy </a:t>
            </a:r>
            <a:r>
              <a:rPr lang="en-US" sz="1300" err="1"/>
              <a:t>Kwong</a:t>
            </a:r>
            <a:endParaRPr lang="en-US" sz="1300"/>
          </a:p>
          <a:p>
            <a:pPr>
              <a:lnSpc>
                <a:spcPct val="90000"/>
              </a:lnSpc>
            </a:pPr>
            <a:r>
              <a:rPr lang="en-US" sz="1300" i="1" err="1"/>
              <a:t>Bqkwong</a:t>
            </a:r>
            <a:endParaRPr lang="en-US" sz="1300" i="1"/>
          </a:p>
          <a:p>
            <a:pPr>
              <a:lnSpc>
                <a:spcPct val="90000"/>
              </a:lnSpc>
            </a:pPr>
            <a:r>
              <a:rPr lang="en-US" sz="1300"/>
              <a:t>March 12, 2018</a:t>
            </a:r>
          </a:p>
        </p:txBody>
      </p:sp>
    </p:spTree>
    <p:extLst>
      <p:ext uri="{BB962C8B-B14F-4D97-AF65-F5344CB8AC3E}">
        <p14:creationId xmlns:p14="http://schemas.microsoft.com/office/powerpoint/2010/main" val="2412965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car&#10;&#10;Description generated with high confidence">
            <a:extLst>
              <a:ext uri="{FF2B5EF4-FFF2-40B4-BE49-F238E27FC236}">
                <a16:creationId xmlns:a16="http://schemas.microsoft.com/office/drawing/2014/main" id="{E62A38A5-F396-4C34-8B78-4F3D686B5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282" y="1139482"/>
            <a:ext cx="5905466" cy="4515729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1E193E6-2A3B-4C1E-A66A-ED3D8C789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92" y="447821"/>
            <a:ext cx="4223410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7E7836-016D-4EB6-B15C-DD9B84860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761046"/>
            <a:ext cx="4099947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2018 Nissan GT-R is by far one of the best GT-R to be created. With a complete revamp of the interior, features include leather dashboard, </a:t>
            </a:r>
            <a:r>
              <a:rPr lang="en-US" dirty="0" err="1"/>
              <a:t>Recaro</a:t>
            </a:r>
            <a:r>
              <a:rPr lang="en-US" dirty="0"/>
              <a:t> leather seats, display commander, 11 buttons, Apple CarPlay, and more, making the car feel more modern.</a:t>
            </a:r>
          </a:p>
        </p:txBody>
      </p:sp>
    </p:spTree>
    <p:extLst>
      <p:ext uri="{BB962C8B-B14F-4D97-AF65-F5344CB8AC3E}">
        <p14:creationId xmlns:p14="http://schemas.microsoft.com/office/powerpoint/2010/main" val="4201816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2258F0-E027-4114-9935-C1B67D404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075519"/>
              </p:ext>
            </p:extLst>
          </p:nvPr>
        </p:nvGraphicFramePr>
        <p:xfrm>
          <a:off x="685800" y="2141538"/>
          <a:ext cx="10131425" cy="3888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85">
                  <a:extLst>
                    <a:ext uri="{9D8B030D-6E8A-4147-A177-3AD203B41FA5}">
                      <a16:colId xmlns:a16="http://schemas.microsoft.com/office/drawing/2014/main" val="4073749792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3905366446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2129616376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164286713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2803248014"/>
                    </a:ext>
                  </a:extLst>
                </a:gridCol>
              </a:tblGrid>
              <a:tr h="117204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 Nissan GT-R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 Audi R8 5.2 V10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 Porsche 911 Turbo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 Chevrolet Corvette Z06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426420"/>
                  </a:ext>
                </a:extLst>
              </a:tr>
              <a:tr h="6790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$99,990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$164,900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$161,800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$79,495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512280"/>
                  </a:ext>
                </a:extLst>
              </a:tr>
              <a:tr h="679040">
                <a:tc>
                  <a:txBody>
                    <a:bodyPr/>
                    <a:lstStyle/>
                    <a:p>
                      <a:r>
                        <a:rPr lang="en-US" dirty="0"/>
                        <a:t>Horsepower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10238"/>
                  </a:ext>
                </a:extLst>
              </a:tr>
              <a:tr h="679040">
                <a:tc>
                  <a:txBody>
                    <a:bodyPr/>
                    <a:lstStyle/>
                    <a:p>
                      <a:r>
                        <a:rPr lang="en-US" dirty="0"/>
                        <a:t>Fuel Economy(City/Hwy)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16/22 MPG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14/22 MPG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19/24 MPG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15/22 MPG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452213"/>
                  </a:ext>
                </a:extLst>
              </a:tr>
              <a:tr h="679040">
                <a:tc>
                  <a:txBody>
                    <a:bodyPr/>
                    <a:lstStyle/>
                    <a:p>
                      <a:r>
                        <a:rPr lang="en-US" dirty="0"/>
                        <a:t>Integrated Navigation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voice 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voice 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voice 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0126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7D5261-47A7-4121-876C-A80654BD951C}"/>
              </a:ext>
            </a:extLst>
          </p:cNvPr>
          <p:cNvSpPr txBox="1"/>
          <p:nvPr/>
        </p:nvSpPr>
        <p:spPr>
          <a:xfrm>
            <a:off x="685800" y="675861"/>
            <a:ext cx="10131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With many cars in the market, what makes the 2018 Nissan GT-R stand out more than its competitors? Here is a chart comparison to show how well the 2018 Nissan GT-R competes with its competitors. You’ll be the judge to decide how well it fairs off.</a:t>
            </a:r>
          </a:p>
        </p:txBody>
      </p:sp>
    </p:spTree>
    <p:extLst>
      <p:ext uri="{BB962C8B-B14F-4D97-AF65-F5344CB8AC3E}">
        <p14:creationId xmlns:p14="http://schemas.microsoft.com/office/powerpoint/2010/main" val="405539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car&#10;&#10;Description generated with very high confidence">
            <a:extLst>
              <a:ext uri="{FF2B5EF4-FFF2-40B4-BE49-F238E27FC236}">
                <a16:creationId xmlns:a16="http://schemas.microsoft.com/office/drawing/2014/main" id="{FF8C23FC-28F5-4BF8-85F7-EBBA76E25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72E6D-5A43-4DF8-B3B8-C705CAD7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2018 Nissan </a:t>
            </a:r>
            <a:r>
              <a:rPr lang="en-US" dirty="0" err="1"/>
              <a:t>gt</a:t>
            </a:r>
            <a:r>
              <a:rPr lang="en-US" dirty="0"/>
              <a:t>-r?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11BFF-07FF-40BE-86DB-FB6646212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771006"/>
            <a:ext cx="4995334" cy="36491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Perfomance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3.8-liter twin-turbocharged V6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Dual-clutch 6-speed transmission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565 horsepower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0-60 mph in under 3.0 seconds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Aerodynamic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274C2-8F6A-47CD-9F78-848F807A2C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Carbon-fiber interior accents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Hand-stitched leather-appointed interior trims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Display Commander media controller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Apple CarPlay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Nissan Navigation System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8DC49-F9CB-45D5-9039-38D891AC12C9}"/>
              </a:ext>
            </a:extLst>
          </p:cNvPr>
          <p:cNvSpPr txBox="1"/>
          <p:nvPr/>
        </p:nvSpPr>
        <p:spPr>
          <a:xfrm>
            <a:off x="1126435" y="5420140"/>
            <a:ext cx="923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a starting price of $99,990 , this car competes with many supercars more than triple its price.  This car comes in four packages: Pure, Premium, Track Edition, and NISMO.</a:t>
            </a:r>
          </a:p>
        </p:txBody>
      </p:sp>
    </p:spTree>
    <p:extLst>
      <p:ext uri="{BB962C8B-B14F-4D97-AF65-F5344CB8AC3E}">
        <p14:creationId xmlns:p14="http://schemas.microsoft.com/office/powerpoint/2010/main" val="16821708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801A6B-A8AE-4064-977F-BC47E7AF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183439"/>
            <a:ext cx="10131427" cy="566738"/>
          </a:xfrm>
        </p:spPr>
        <p:txBody>
          <a:bodyPr/>
          <a:lstStyle/>
          <a:p>
            <a:r>
              <a:rPr lang="en-US" dirty="0">
                <a:latin typeface="Lucida Handwriting" panose="03010101010101010101" pitchFamily="66" charset="0"/>
              </a:rPr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C68B3F-C951-4BC5-988A-22ACEEE7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5842942"/>
            <a:ext cx="10131427" cy="493712"/>
          </a:xfrm>
        </p:spPr>
        <p:txBody>
          <a:bodyPr/>
          <a:lstStyle/>
          <a:p>
            <a:r>
              <a:rPr lang="en-US" dirty="0"/>
              <a:t>FOR MORE INFORMATION, PLEASE VISIT: </a:t>
            </a:r>
            <a:r>
              <a:rPr lang="en-US" dirty="0">
                <a:hlinkClick r:id="rId2"/>
              </a:rPr>
              <a:t>https://www.nissanusa.com/sportscars/gt-r</a:t>
            </a:r>
            <a:endParaRPr lang="en-US" dirty="0"/>
          </a:p>
        </p:txBody>
      </p:sp>
      <p:pic>
        <p:nvPicPr>
          <p:cNvPr id="13" name="Picture Placeholder 12" descr="A car parked in a field&#10;&#10;Description generated with very high confidence">
            <a:extLst>
              <a:ext uri="{FF2B5EF4-FFF2-40B4-BE49-F238E27FC236}">
                <a16:creationId xmlns:a16="http://schemas.microsoft.com/office/drawing/2014/main" id="{637B3ECB-BE82-4046-B581-577F5214FC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4" b="13864"/>
          <a:stretch>
            <a:fillRect/>
          </a:stretch>
        </p:blipFill>
        <p:spPr>
          <a:xfrm>
            <a:off x="1371599" y="1528461"/>
            <a:ext cx="8759827" cy="3164976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3279BE-74DF-4A67-8DA5-B74E9A58D6F9}"/>
              </a:ext>
            </a:extLst>
          </p:cNvPr>
          <p:cNvSpPr txBox="1"/>
          <p:nvPr/>
        </p:nvSpPr>
        <p:spPr>
          <a:xfrm>
            <a:off x="1371598" y="575574"/>
            <a:ext cx="8759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2018 NISSAN GT-R</a:t>
            </a:r>
          </a:p>
        </p:txBody>
      </p:sp>
    </p:spTree>
    <p:extLst>
      <p:ext uri="{BB962C8B-B14F-4D97-AF65-F5344CB8AC3E}">
        <p14:creationId xmlns:p14="http://schemas.microsoft.com/office/powerpoint/2010/main" val="943246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278</TotalTime>
  <Words>272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Lucida Handwriting</vt:lpstr>
      <vt:lpstr>Wingdings</vt:lpstr>
      <vt:lpstr>Celestial</vt:lpstr>
      <vt:lpstr>2018 Nissan GT-R</vt:lpstr>
      <vt:lpstr>PowerPoint Presentation</vt:lpstr>
      <vt:lpstr>PowerPoint Presentation</vt:lpstr>
      <vt:lpstr>Why the 2018 Nissan gt-r?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</dc:creator>
  <cp:lastModifiedBy>Billy Kwong</cp:lastModifiedBy>
  <cp:revision>18</cp:revision>
  <dcterms:created xsi:type="dcterms:W3CDTF">2018-03-17T21:27:33Z</dcterms:created>
  <dcterms:modified xsi:type="dcterms:W3CDTF">2018-03-19T03:50:32Z</dcterms:modified>
</cp:coreProperties>
</file>