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16" r:id="rId2"/>
    <p:sldId id="317" r:id="rId3"/>
    <p:sldId id="318" r:id="rId4"/>
    <p:sldId id="319" r:id="rId5"/>
    <p:sldId id="3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4" y="-1937795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44227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59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52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9843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0408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0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7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1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7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9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8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4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8F5185-FE64-FE4B-9CA8-2505F7E1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“name” is simply the name of your plugin </a:t>
            </a:r>
          </a:p>
          <a:p>
            <a:r>
              <a:rPr lang="en-US" dirty="0"/>
              <a:t>“version” is the version of your plugin, this must change if you are updating the plugin, the server will reject the updated version if this is not changed </a:t>
            </a:r>
          </a:p>
          <a:p>
            <a:r>
              <a:rPr lang="en-US" dirty="0"/>
              <a:t> “entity” is what you are creating</a:t>
            </a:r>
          </a:p>
          <a:p>
            <a:r>
              <a:rPr lang="en-US" dirty="0"/>
              <a:t>“</a:t>
            </a:r>
            <a:r>
              <a:rPr lang="en-US" dirty="0" err="1"/>
              <a:t>metricGroup</a:t>
            </a:r>
            <a:r>
              <a:rPr lang="en-US" dirty="0"/>
              <a:t>” is what you will use to chart data in for dashboards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processTypeNames</a:t>
            </a:r>
            <a:r>
              <a:rPr lang="en-US" dirty="0"/>
              <a:t>” you can set this to what you like, it will appear in the Technologies section as follows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97404-2FFE-0049-8034-BF0B5488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7E722-C181-4795-959E-8ACEA6E0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115" y="1101970"/>
            <a:ext cx="6160697" cy="4810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0EAFF8-F86E-453C-825E-4E14343F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291" y="5457123"/>
            <a:ext cx="140583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8F5185-FE64-FE4B-9CA8-2505F7E1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“Favicon” can be used to set the logo to be displayed </a:t>
            </a:r>
          </a:p>
          <a:p>
            <a:r>
              <a:rPr lang="en-US" dirty="0"/>
              <a:t>“source” relates to the python file which is being ran </a:t>
            </a:r>
          </a:p>
          <a:p>
            <a:r>
              <a:rPr lang="en-US" dirty="0"/>
              <a:t>“package” must be the name of your python file </a:t>
            </a:r>
          </a:p>
          <a:p>
            <a:r>
              <a:rPr lang="en-US" dirty="0"/>
              <a:t>“</a:t>
            </a:r>
            <a:r>
              <a:rPr lang="en-US" dirty="0" err="1"/>
              <a:t>className</a:t>
            </a:r>
            <a:r>
              <a:rPr lang="en-US" dirty="0"/>
              <a:t>” must be the name of the class name in the python file </a:t>
            </a:r>
          </a:p>
          <a:p>
            <a:r>
              <a:rPr lang="en-US" dirty="0"/>
              <a:t>“</a:t>
            </a:r>
            <a:r>
              <a:rPr lang="en-US" dirty="0" err="1"/>
              <a:t>install_requires</a:t>
            </a:r>
            <a:r>
              <a:rPr lang="en-US" dirty="0"/>
              <a:t>” these are the libraries which the plugins python will need to download, remember that the python which </a:t>
            </a:r>
            <a:r>
              <a:rPr lang="en-US" dirty="0" err="1"/>
              <a:t>exectutes</a:t>
            </a:r>
            <a:r>
              <a:rPr lang="en-US" dirty="0"/>
              <a:t> the plugin is not the same python which is installed on the ActiveGate server. This is why you must specify here anything that you installed when testing/creating the plugin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97404-2FFE-0049-8034-BF0B5488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7E722-C181-4795-959E-8ACEA6E0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115" y="1101970"/>
            <a:ext cx="6160697" cy="48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4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87D3D-9CAF-42E8-875E-518616A1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“entity” is what you are creating/updating</a:t>
            </a:r>
          </a:p>
          <a:p>
            <a:r>
              <a:rPr lang="en-GB" dirty="0"/>
              <a:t>“timeseries” is defining the metrics you are passing in</a:t>
            </a:r>
          </a:p>
          <a:p>
            <a:r>
              <a:rPr lang="en-GB" dirty="0"/>
              <a:t>“key” this must match the Key which is specified in the Python file </a:t>
            </a:r>
          </a:p>
          <a:p>
            <a:r>
              <a:rPr lang="en-GB" dirty="0"/>
              <a:t>“Unit” is the unit of the metric, the list of the available placeholders can be found in the Custom Metrics API documentation </a:t>
            </a:r>
          </a:p>
          <a:p>
            <a:r>
              <a:rPr lang="en-GB" dirty="0"/>
              <a:t>“</a:t>
            </a:r>
            <a:r>
              <a:rPr lang="en-GB" dirty="0" err="1"/>
              <a:t>displayName</a:t>
            </a:r>
            <a:r>
              <a:rPr lang="en-GB" dirty="0"/>
              <a:t>” will be what you want the metric to be displayed as. This will be seen like this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A8B3D-C391-4A9E-9E4D-7D330C30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81192-E27B-49A0-8F46-0185D2CC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70" y="1594537"/>
            <a:ext cx="5943600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FD122-F713-4ECB-B35D-90224E54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97" y="5534949"/>
            <a:ext cx="19621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D2985F-186D-424C-9BDF-6C5B7A1C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section allows us to configure the plugin </a:t>
            </a:r>
          </a:p>
          <a:p>
            <a:r>
              <a:rPr lang="en-GB" dirty="0"/>
              <a:t>“</a:t>
            </a:r>
            <a:r>
              <a:rPr lang="en-GB" dirty="0" err="1"/>
              <a:t>displayName</a:t>
            </a:r>
            <a:r>
              <a:rPr lang="en-GB" dirty="0"/>
              <a:t>” will be shown on the settings page in the Dynatrace UI</a:t>
            </a:r>
          </a:p>
          <a:p>
            <a:r>
              <a:rPr lang="en-GB" dirty="0"/>
              <a:t>The key metrics part will list what metrics you want to be displayed as key metrics, this will look like the following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6BCD97-9669-42D7-990C-F7CD9162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ConfigUI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342CE-E20B-4AA9-881B-96545F17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82" y="1892489"/>
            <a:ext cx="5632830" cy="3219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0C544-E33F-477A-9DA7-F75F8EF6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807" y="4302882"/>
            <a:ext cx="3794860" cy="16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5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520691-6731-4FA0-96AF-375941C9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51"/>
            <a:ext cx="4481945" cy="4652963"/>
          </a:xfrm>
        </p:spPr>
        <p:txBody>
          <a:bodyPr/>
          <a:lstStyle/>
          <a:p>
            <a:r>
              <a:rPr lang="en-GB" dirty="0"/>
              <a:t>Charts will allow you to further personalise where and how the metrics are displayed.</a:t>
            </a:r>
          </a:p>
          <a:p>
            <a:r>
              <a:rPr lang="en-GB" dirty="0"/>
              <a:t>You can see where these metrics are by looking around the UI, and from the screenshot below.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8F0524-CEB7-4FE0-8C93-1DFF11E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4B090-BB21-4F18-9FC7-F91601A59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7"/>
          <a:stretch/>
        </p:blipFill>
        <p:spPr>
          <a:xfrm>
            <a:off x="6871857" y="237612"/>
            <a:ext cx="4868269" cy="4041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A25C1-865A-4660-B6D7-349C8861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1" y="3610045"/>
            <a:ext cx="6327041" cy="249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660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2">
  <a:themeElements>
    <a:clrScheme name="Custom 20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5350B6"/>
      </a:accent3>
      <a:accent4>
        <a:srgbClr val="6140A3"/>
      </a:accent4>
      <a:accent5>
        <a:srgbClr val="73BE28"/>
      </a:accent5>
      <a:accent6>
        <a:srgbClr val="C8001E"/>
      </a:accent6>
      <a:hlink>
        <a:srgbClr val="2483EE"/>
      </a:hlink>
      <a:folHlink>
        <a:srgbClr val="2483EE"/>
      </a:folHlink>
    </a:clrScheme>
    <a:fontScheme name="Custom 1">
      <a:majorFont>
        <a:latin typeface="Bernina Sans Semibold"/>
        <a:ea typeface=""/>
        <a:cs typeface=""/>
      </a:majorFont>
      <a:minorFont>
        <a:latin typeface="Bernin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.potx" id="{708C415C-0DD3-4E26-B898-450A1DA71A35}" vid="{F0187186-2851-4A56-B0C9-D3FD002AE3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Bernina Sans</vt:lpstr>
      <vt:lpstr>Bernina Sans Light</vt:lpstr>
      <vt:lpstr>Bernina Sans Semibold</vt:lpstr>
      <vt:lpstr>Calibri Light</vt:lpstr>
      <vt:lpstr>BLACK SLIDES_2</vt:lpstr>
      <vt:lpstr>Analyzing the JSON</vt:lpstr>
      <vt:lpstr>Analyzing the JSON</vt:lpstr>
      <vt:lpstr>Metrics</vt:lpstr>
      <vt:lpstr>ConfigUI</vt:lpstr>
      <vt:lpstr>Charts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JSON</dc:title>
  <dc:creator>Littlejohn, Billy</dc:creator>
  <cp:lastModifiedBy>Littlejohn, Billy</cp:lastModifiedBy>
  <cp:revision>3</cp:revision>
  <dcterms:created xsi:type="dcterms:W3CDTF">2020-04-26T11:31:43Z</dcterms:created>
  <dcterms:modified xsi:type="dcterms:W3CDTF">2020-04-26T11:50:00Z</dcterms:modified>
</cp:coreProperties>
</file>