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DC64-54EB-3147-B198-84B3C1CB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34B0-0B26-7C44-8F87-74352389F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5FBB-3963-434C-94E3-047437BB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9AB8-CFC3-9A41-AD89-343CB9E9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5FDF-3BBB-8542-9417-FC8DF73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18D-0658-AA4F-8D40-21B21781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D0F5-0B86-E448-88A5-1B0D89F2C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6CE-CADB-CF4C-9E82-5BD5526F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7EE0-5194-064D-9CE1-C07B9770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C5B9-A33E-D942-81CD-826939B6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05B6F-1C19-B94F-AD36-355DDDDB4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E8C55-A6E6-684F-90EE-8D901F025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EED7-4A39-2040-8DA2-44CBD656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A872-122D-4F44-BF10-F33082F1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380C-4BC4-6144-9C03-ACC4AA9C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67CA-35B4-374D-81FE-83A69C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8CDB-82E5-954C-96A7-D0E63EE1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07C0-B166-EC46-94B0-A54F3A0D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E54A-6590-324C-BC8F-0AB000E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8264-95A1-794F-94DF-3005B9C9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1131-2A23-C846-9DC7-CC1BD02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F54F-AFBC-0F46-AFF1-5699989E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BE44-10D3-E14D-8126-0FE5FE1B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A6B5-F15E-DC40-AE0D-DC741865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194B-AE63-874A-8FDC-01BCF50E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6ED6-9D00-DF4C-BFF0-4F6D42F8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BB4E-A258-1047-BE79-D7DBBE8E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5FEB-02C4-FE44-97BD-C3D6342D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B18F-F72B-CA47-98E4-0744D1EC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4CC8-0A6C-1648-BC0A-0F9C767D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E4B0A-A38C-1D40-95E2-F2B03C8F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469-37F3-3F4F-B01E-8077BA68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7855-9387-294D-9612-2FB601E8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F960-D313-A147-B9EB-5E65C917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21440-FBD1-C342-A4A7-F28654D8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0277-B470-A14A-9FD8-89E6B3366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0CF16-919C-164E-82E1-3FB6E735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7FF11-1E71-B945-B32D-802A0E80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EFAB6-E33B-5A41-8879-C2716701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2CB-A76A-C64E-9A9F-F63A8CAC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AF028-9E12-DA45-BC35-F2824E47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94AD5-E13D-5944-B9B3-234A09B5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4F23F-C224-8440-B978-2F03C145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FE2B3-346F-A243-A6F0-34AE3102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E0FE7-D779-044A-85F8-BAF98008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E6BF7-D5E0-6945-B56B-DF7CBEA3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4F2E-E4B2-1B44-A382-6E61BBEE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9F12-8EA5-A643-B319-D5DB6AE6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D0200-0282-B44F-BB90-A28F00E71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3B6D2-A4BF-F848-AE0D-2B865A99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7CB5-366F-3D43-8584-3D6F9806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1A7A-BF6E-A749-92BF-3FF45384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3AA5-4349-E74E-8428-FA73CF62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57A41-B2C0-2B4D-8F93-D0CDCADE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A653-B3EC-8D4F-B776-70E0DCF4C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AF32-F754-4046-BEB3-04F94F62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F4CD-3454-2645-A83F-EBB60AA0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025A-1633-2446-811D-FFB19ABF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558EE-0449-E648-A6CD-719B5819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1513-6A71-4141-9631-ADE54032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D1E9-6406-684A-8C61-F40DDA1F3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A30-7620-6C44-859F-D205B1652179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7417-D536-0147-BEAB-E39AE5EDC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A398-B547-164E-A669-48A9A8A67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3388-268B-5541-BFCD-0A4289D5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3ADDD508-E73B-CA40-95D1-5C23F20CC57E}"/>
              </a:ext>
            </a:extLst>
          </p:cNvPr>
          <p:cNvGrpSpPr/>
          <p:nvPr/>
        </p:nvGrpSpPr>
        <p:grpSpPr>
          <a:xfrm>
            <a:off x="1976645" y="2475508"/>
            <a:ext cx="738683" cy="628511"/>
            <a:chOff x="5730240" y="2247441"/>
            <a:chExt cx="762000" cy="463258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CC9DD9A-6881-1A49-8257-7DFB3E255C2C}"/>
                </a:ext>
              </a:extLst>
            </p:cNvPr>
            <p:cNvCxnSpPr>
              <a:cxnSpLocks/>
            </p:cNvCxnSpPr>
            <p:nvPr/>
          </p:nvCxnSpPr>
          <p:spPr>
            <a:xfrm>
              <a:off x="5730240" y="2458720"/>
              <a:ext cx="762000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3DF6FA7-CD10-5442-86A0-74298465D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119" y="2247441"/>
              <a:ext cx="371820" cy="2112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C1A507-F1BE-1C48-8A3F-63631EF68745}"/>
                </a:ext>
              </a:extLst>
            </p:cNvPr>
            <p:cNvCxnSpPr>
              <a:cxnSpLocks/>
            </p:cNvCxnSpPr>
            <p:nvPr/>
          </p:nvCxnSpPr>
          <p:spPr>
            <a:xfrm>
              <a:off x="6108119" y="2458720"/>
              <a:ext cx="371820" cy="2519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978843-4ACE-AA45-BADC-87BF825359EC}"/>
              </a:ext>
            </a:extLst>
          </p:cNvPr>
          <p:cNvSpPr/>
          <p:nvPr/>
        </p:nvSpPr>
        <p:spPr>
          <a:xfrm>
            <a:off x="226323" y="2157588"/>
            <a:ext cx="1819619" cy="1264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PLANTER</a:t>
            </a:r>
          </a:p>
          <a:p>
            <a:pPr algn="ctr"/>
            <a:r>
              <a:rPr lang="en-US" dirty="0"/>
              <a:t>(user)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D51198-8674-E947-89F3-A8D2E0A71FC3}"/>
              </a:ext>
            </a:extLst>
          </p:cNvPr>
          <p:cNvSpPr txBox="1"/>
          <p:nvPr/>
        </p:nvSpPr>
        <p:spPr>
          <a:xfrm>
            <a:off x="3888389" y="280345"/>
            <a:ext cx="45172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TREE</a:t>
            </a:r>
          </a:p>
          <a:p>
            <a:pPr algn="ctr"/>
            <a:r>
              <a:rPr lang="en-US" sz="2400" dirty="0"/>
              <a:t>A PERSONAL GROWTH APP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8108950-55E4-7143-A012-2C408618FBCD}"/>
              </a:ext>
            </a:extLst>
          </p:cNvPr>
          <p:cNvGrpSpPr/>
          <p:nvPr/>
        </p:nvGrpSpPr>
        <p:grpSpPr>
          <a:xfrm>
            <a:off x="4502792" y="2475508"/>
            <a:ext cx="738683" cy="628511"/>
            <a:chOff x="5730240" y="2247441"/>
            <a:chExt cx="762000" cy="46325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B6CA9CD-601B-134E-AB77-D41DDF6CBBD5}"/>
                </a:ext>
              </a:extLst>
            </p:cNvPr>
            <p:cNvCxnSpPr>
              <a:cxnSpLocks/>
            </p:cNvCxnSpPr>
            <p:nvPr/>
          </p:nvCxnSpPr>
          <p:spPr>
            <a:xfrm>
              <a:off x="5730240" y="2458720"/>
              <a:ext cx="762000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ED8B891-FDFB-3545-9F7D-EE452E23A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119" y="2247441"/>
              <a:ext cx="371820" cy="2112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E9E1DE4-D70B-644C-B046-CAC0AED09E89}"/>
                </a:ext>
              </a:extLst>
            </p:cNvPr>
            <p:cNvCxnSpPr>
              <a:cxnSpLocks/>
            </p:cNvCxnSpPr>
            <p:nvPr/>
          </p:nvCxnSpPr>
          <p:spPr>
            <a:xfrm>
              <a:off x="6108119" y="2458720"/>
              <a:ext cx="371820" cy="2519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6D0A45F-205C-1849-B422-AF1FADD89079}"/>
              </a:ext>
            </a:extLst>
          </p:cNvPr>
          <p:cNvGrpSpPr/>
          <p:nvPr/>
        </p:nvGrpSpPr>
        <p:grpSpPr>
          <a:xfrm>
            <a:off x="7012992" y="2475508"/>
            <a:ext cx="738683" cy="628511"/>
            <a:chOff x="5730240" y="2247441"/>
            <a:chExt cx="762000" cy="463258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1E38663-3350-D244-A1FE-446AF763C8FE}"/>
                </a:ext>
              </a:extLst>
            </p:cNvPr>
            <p:cNvCxnSpPr>
              <a:cxnSpLocks/>
            </p:cNvCxnSpPr>
            <p:nvPr/>
          </p:nvCxnSpPr>
          <p:spPr>
            <a:xfrm>
              <a:off x="5730240" y="2458720"/>
              <a:ext cx="762000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355EE4D-0414-C841-965B-94CB18D5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119" y="2247441"/>
              <a:ext cx="371820" cy="2112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DFB7709-DAA5-4A49-A00E-86C3170F97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8119" y="2458720"/>
              <a:ext cx="371820" cy="2519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93B258E-0626-B644-9468-D0A2FCFCAE83}"/>
              </a:ext>
            </a:extLst>
          </p:cNvPr>
          <p:cNvGrpSpPr/>
          <p:nvPr/>
        </p:nvGrpSpPr>
        <p:grpSpPr>
          <a:xfrm>
            <a:off x="9509404" y="2475508"/>
            <a:ext cx="738683" cy="628511"/>
            <a:chOff x="5730240" y="2247441"/>
            <a:chExt cx="762000" cy="463258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845BD1F-B7CF-5140-9197-8DB78EC5BEB7}"/>
                </a:ext>
              </a:extLst>
            </p:cNvPr>
            <p:cNvCxnSpPr>
              <a:cxnSpLocks/>
            </p:cNvCxnSpPr>
            <p:nvPr/>
          </p:nvCxnSpPr>
          <p:spPr>
            <a:xfrm>
              <a:off x="5730240" y="2458720"/>
              <a:ext cx="762000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85AC44A-17B1-0C4C-8C88-9FB6EF8C8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119" y="2247441"/>
              <a:ext cx="371820" cy="2112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8E616E7-429A-0A4A-B605-D4EA36E1CFCF}"/>
                </a:ext>
              </a:extLst>
            </p:cNvPr>
            <p:cNvCxnSpPr>
              <a:cxnSpLocks/>
            </p:cNvCxnSpPr>
            <p:nvPr/>
          </p:nvCxnSpPr>
          <p:spPr>
            <a:xfrm>
              <a:off x="6108119" y="2458720"/>
              <a:ext cx="371820" cy="2519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B5557F-DCA5-1849-A948-FFE1505AB101}"/>
              </a:ext>
            </a:extLst>
          </p:cNvPr>
          <p:cNvSpPr/>
          <p:nvPr/>
        </p:nvSpPr>
        <p:spPr>
          <a:xfrm>
            <a:off x="2731764" y="2157588"/>
            <a:ext cx="1819619" cy="1264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  <a:p>
            <a:pPr algn="ctr"/>
            <a:r>
              <a:rPr lang="en-US" dirty="0"/>
              <a:t>(year)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073E9-C7CB-A445-B49A-E1EE7C425334}"/>
              </a:ext>
            </a:extLst>
          </p:cNvPr>
          <p:cNvSpPr/>
          <p:nvPr/>
        </p:nvSpPr>
        <p:spPr>
          <a:xfrm>
            <a:off x="5237205" y="2157588"/>
            <a:ext cx="1819619" cy="1264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(month)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200E0D1-2302-0245-B40C-4DC735E11D85}"/>
              </a:ext>
            </a:extLst>
          </p:cNvPr>
          <p:cNvSpPr/>
          <p:nvPr/>
        </p:nvSpPr>
        <p:spPr>
          <a:xfrm>
            <a:off x="7742646" y="2157588"/>
            <a:ext cx="1819619" cy="1264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TWIG</a:t>
            </a:r>
          </a:p>
          <a:p>
            <a:pPr algn="ctr"/>
            <a:r>
              <a:rPr lang="en-US" dirty="0"/>
              <a:t>(category)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B11E024-8229-284D-B706-B7285320379F}"/>
              </a:ext>
            </a:extLst>
          </p:cNvPr>
          <p:cNvSpPr/>
          <p:nvPr/>
        </p:nvSpPr>
        <p:spPr>
          <a:xfrm>
            <a:off x="10248087" y="2157588"/>
            <a:ext cx="1819619" cy="1264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  <a:p>
            <a:pPr algn="ctr"/>
            <a:r>
              <a:rPr lang="en-US" dirty="0"/>
              <a:t>(thought)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669D4-0BE5-C740-BBB8-F40138ADC167}"/>
              </a:ext>
            </a:extLst>
          </p:cNvPr>
          <p:cNvSpPr txBox="1"/>
          <p:nvPr/>
        </p:nvSpPr>
        <p:spPr>
          <a:xfrm>
            <a:off x="226322" y="3525398"/>
            <a:ext cx="1819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email_address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password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7E4F1C8-7A85-B84D-85F1-9ED20D81485E}"/>
              </a:ext>
            </a:extLst>
          </p:cNvPr>
          <p:cNvSpPr txBox="1"/>
          <p:nvPr/>
        </p:nvSpPr>
        <p:spPr>
          <a:xfrm>
            <a:off x="2731764" y="3525398"/>
            <a:ext cx="181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D738CE-66F4-7A46-9C77-F5A0F1B17B83}"/>
              </a:ext>
            </a:extLst>
          </p:cNvPr>
          <p:cNvSpPr txBox="1"/>
          <p:nvPr/>
        </p:nvSpPr>
        <p:spPr>
          <a:xfrm>
            <a:off x="5237205" y="3525398"/>
            <a:ext cx="181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982B81-0576-8E46-8B55-256EAF27C94F}"/>
              </a:ext>
            </a:extLst>
          </p:cNvPr>
          <p:cNvSpPr txBox="1"/>
          <p:nvPr/>
        </p:nvSpPr>
        <p:spPr>
          <a:xfrm>
            <a:off x="7739750" y="3525397"/>
            <a:ext cx="181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EC5CF3-C2B6-AE44-B17D-599C1080628C}"/>
              </a:ext>
            </a:extLst>
          </p:cNvPr>
          <p:cNvSpPr txBox="1"/>
          <p:nvPr/>
        </p:nvSpPr>
        <p:spPr>
          <a:xfrm>
            <a:off x="10248087" y="3525397"/>
            <a:ext cx="181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desc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status*</a:t>
            </a:r>
          </a:p>
        </p:txBody>
      </p:sp>
    </p:spTree>
    <p:extLst>
      <p:ext uri="{BB962C8B-B14F-4D97-AF65-F5344CB8AC3E}">
        <p14:creationId xmlns:p14="http://schemas.microsoft.com/office/powerpoint/2010/main" val="150388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Ott</dc:creator>
  <cp:lastModifiedBy>William Ott</cp:lastModifiedBy>
  <cp:revision>5</cp:revision>
  <dcterms:created xsi:type="dcterms:W3CDTF">2020-10-01T17:51:43Z</dcterms:created>
  <dcterms:modified xsi:type="dcterms:W3CDTF">2020-10-01T18:53:32Z</dcterms:modified>
</cp:coreProperties>
</file>