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93" r:id="rId3"/>
    <p:sldId id="306" r:id="rId4"/>
    <p:sldId id="305" r:id="rId5"/>
    <p:sldId id="307" r:id="rId6"/>
    <p:sldId id="308" r:id="rId7"/>
    <p:sldId id="309" r:id="rId8"/>
    <p:sldId id="311" r:id="rId9"/>
    <p:sldId id="312" r:id="rId10"/>
    <p:sldId id="315" r:id="rId11"/>
    <p:sldId id="313" r:id="rId12"/>
    <p:sldId id="314" r:id="rId13"/>
    <p:sldId id="318" r:id="rId14"/>
    <p:sldId id="316" r:id="rId15"/>
    <p:sldId id="317" r:id="rId16"/>
    <p:sldId id="3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3E007A-3DEB-47AB-CD03-F4D3C71DF8B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3" y="2559480"/>
            <a:ext cx="4986338" cy="1739037"/>
          </a:xfrm>
        </p:spPr>
        <p:txBody>
          <a:bodyPr/>
          <a:lstStyle/>
          <a:p>
            <a:r>
              <a:rPr lang="en-US" dirty="0"/>
              <a:t>Personality</a:t>
            </a:r>
            <a:br>
              <a:rPr lang="en-US" dirty="0"/>
            </a:br>
            <a:r>
              <a:rPr lang="en-US" dirty="0"/>
              <a:t>Prediction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3" y="4298517"/>
            <a:ext cx="4986338" cy="976311"/>
          </a:xfrm>
        </p:spPr>
        <p:txBody>
          <a:bodyPr/>
          <a:lstStyle/>
          <a:p>
            <a:r>
              <a:rPr lang="en-US" dirty="0"/>
              <a:t>FUN PART OF MACHINE LEARNING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7929C8A-B979-6ABA-86BF-2CA24F7BD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00" r="26000"/>
          <a:stretch/>
        </p:blipFill>
        <p:spPr>
          <a:xfrm>
            <a:off x="571499" y="0"/>
            <a:ext cx="603408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58CD-4D8E-82CF-6B53-28E434EC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5"/>
            <a:ext cx="10515600" cy="1097416"/>
          </a:xfrm>
        </p:spPr>
        <p:txBody>
          <a:bodyPr/>
          <a:lstStyle/>
          <a:p>
            <a:r>
              <a:rPr lang="en-US" dirty="0"/>
              <a:t>Test the Model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4A211-34FD-62EF-A63E-BF849823D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29000"/>
            <a:ext cx="10515600" cy="1097417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en-US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pd.read_excel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../dataset/test_data.xlsx</a:t>
            </a:r>
            <a:r>
              <a:rPr lang="en-US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personality </a:t>
            </a:r>
            <a:r>
              <a:rPr lang="en-US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k_fit.predict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81A6A-FC59-6D83-F26F-52126701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6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C3CA-50FB-F1F2-BE26-4856C6D7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rmAutofit/>
          </a:bodyPr>
          <a:lstStyle/>
          <a:p>
            <a:r>
              <a:rPr lang="en-US" dirty="0"/>
              <a:t>Results and Findings</a:t>
            </a:r>
            <a:endParaRPr lang="en-PK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4336CB-9D7D-79AE-C4AA-750CA21E9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199" y="476250"/>
            <a:ext cx="6354763" cy="278185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F6F6F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my_sums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extroversion</a:t>
            </a:r>
            <a:r>
              <a:rPr lang="en-US" sz="16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my_data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].sum(</a:t>
            </a:r>
            <a:r>
              <a:rPr lang="en-US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6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my_sums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neurotic</a:t>
            </a:r>
            <a:r>
              <a:rPr lang="en-US" sz="16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my_data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].sum(</a:t>
            </a:r>
            <a:r>
              <a:rPr lang="en-US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6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my_sums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agreeable</a:t>
            </a:r>
            <a:r>
              <a:rPr lang="en-US" sz="16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my_data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agr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].sum(</a:t>
            </a:r>
            <a:r>
              <a:rPr lang="en-US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6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my_sums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conscientious</a:t>
            </a:r>
            <a:r>
              <a:rPr lang="en-US" sz="16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my_data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csn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].sum(</a:t>
            </a:r>
            <a:r>
              <a:rPr lang="en-US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6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my_sums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6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my_data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opn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].sum(</a:t>
            </a:r>
            <a:r>
              <a:rPr lang="en-US" sz="16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6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my_sums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cluster</a:t>
            </a:r>
            <a:r>
              <a:rPr lang="en-US" sz="16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my_personality</a:t>
            </a:r>
            <a:endParaRPr lang="en-US" sz="16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8C24B2-0B19-7E29-6A8B-FB3875F6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800" noProof="0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60D6621-2D63-F20B-067C-D4007B1BE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6" y="3819304"/>
            <a:ext cx="11520486" cy="17961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881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0170E5A4-4C43-A04D-442C-D85EE7BC213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tretch/>
        </p:blipFill>
        <p:spPr>
          <a:xfrm>
            <a:off x="5016500" y="567770"/>
            <a:ext cx="7175500" cy="5722460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053E78-E796-34A2-DE1F-7B05CD9E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/>
          <a:p>
            <a:r>
              <a:rPr lang="en-US" dirty="0"/>
              <a:t>Visualize the cluster</a:t>
            </a:r>
            <a:endParaRPr lang="en-PK" dirty="0"/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3808FBAE-C58C-1728-6D40-7F10CCA68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18867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Group the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Sum up each attribute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Plot the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Draw the curve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7823A70-0D64-F43E-6889-8AD2DD1598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6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90EA-64D6-B8F9-973F-BBC20D77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Wait !!! We have GUI as well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005B9-D1FF-28E4-D809-4C56EF31B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Frontend created in Node (JS)</a:t>
            </a:r>
          </a:p>
          <a:p>
            <a:r>
              <a:rPr lang="en-US" dirty="0"/>
              <a:t>Backend created in Flask (python) with integration of model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C2976-EA0D-6CEB-0414-68A554CA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75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9F7F5879-D4B2-D360-3A63-B48D1DB0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6" y="278606"/>
            <a:ext cx="11668127" cy="6300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0221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F224DD4B-C15A-A62F-D61B-71D6C0E9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528" y="1233488"/>
            <a:ext cx="4108945" cy="4391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9617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EF53-04DE-35F2-F2E5-2616550E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Clap for us and thanks for learning carefully </a:t>
            </a:r>
            <a:endParaRPr lang="en-P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63067F-767C-D162-1E93-518E08B0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4B3AB-32C6-5E2D-D2D1-0E1B0EDD87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0" indent="0">
              <a:buNone/>
            </a:pPr>
            <a:endParaRPr lang="en-US" sz="4000" b="1" dirty="0">
              <a:latin typeface="Calibri"/>
              <a:ea typeface="+mj-ea"/>
              <a:cs typeface="+mj-cs"/>
            </a:endParaRPr>
          </a:p>
          <a:p>
            <a:pPr marL="0" indent="0">
              <a:buNone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j-ea"/>
                <a:cs typeface="+mj-cs"/>
              </a:rPr>
              <a:t>Any Question ?</a:t>
            </a:r>
            <a:endParaRPr lang="en-PK" sz="4400" b="1" dirty="0"/>
          </a:p>
        </p:txBody>
      </p:sp>
      <p:pic>
        <p:nvPicPr>
          <p:cNvPr id="9" name="Picture 8" descr="A person holding a loaf of bread&#10;&#10;Description automatically generated with low confidence">
            <a:extLst>
              <a:ext uri="{FF2B5EF4-FFF2-40B4-BE49-F238E27FC236}">
                <a16:creationId xmlns:a16="http://schemas.microsoft.com/office/drawing/2014/main" id="{CD79F762-E5BA-8084-7014-05F4D77FE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07"/>
          <a:stretch/>
        </p:blipFill>
        <p:spPr>
          <a:xfrm>
            <a:off x="5884546" y="1189986"/>
            <a:ext cx="5186466" cy="507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2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8293" t="-6483" r="-18293" b="-6483"/>
          <a:stretch/>
        </p:blipFill>
        <p:spPr>
          <a:xfrm>
            <a:off x="3829813" y="4263232"/>
            <a:ext cx="1689100" cy="1397000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501" t="-5000" r="-16501" b="-5000"/>
          <a:stretch/>
        </p:blipFill>
        <p:spPr>
          <a:xfrm>
            <a:off x="6744524" y="1739900"/>
            <a:ext cx="1689100" cy="1397000"/>
          </a:xfr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8293" t="-6483" r="-18293" b="-6483"/>
          <a:stretch/>
        </p:blipFill>
        <p:spPr>
          <a:xfrm>
            <a:off x="9659235" y="4263232"/>
            <a:ext cx="1689100" cy="1397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Define the dataset</a:t>
            </a:r>
          </a:p>
          <a:p>
            <a:r>
              <a:rPr lang="en-US" dirty="0"/>
              <a:t>Clean the dataset</a:t>
            </a:r>
          </a:p>
          <a:p>
            <a:r>
              <a:rPr lang="en-US" dirty="0"/>
              <a:t>Visualize the dataset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anchor="b"/>
          <a:lstStyle/>
          <a:p>
            <a:r>
              <a:rPr lang="en-US" dirty="0"/>
              <a:t>Define the Cluster</a:t>
            </a:r>
          </a:p>
          <a:p>
            <a:r>
              <a:rPr lang="en-US" dirty="0"/>
              <a:t>OCEAN Model</a:t>
            </a:r>
          </a:p>
          <a:p>
            <a:r>
              <a:rPr lang="en-US" dirty="0"/>
              <a:t>Define the Algorithm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Train the Model</a:t>
            </a:r>
          </a:p>
          <a:p>
            <a:r>
              <a:rPr lang="en-US" dirty="0"/>
              <a:t>Improve the Model</a:t>
            </a:r>
          </a:p>
          <a:p>
            <a:r>
              <a:rPr lang="en-US" dirty="0"/>
              <a:t>Visualize the Model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anchor="b"/>
          <a:lstStyle/>
          <a:p>
            <a:r>
              <a:rPr lang="en-US" dirty="0"/>
              <a:t>Test the Model</a:t>
            </a:r>
          </a:p>
          <a:p>
            <a:r>
              <a:rPr lang="en-US" dirty="0"/>
              <a:t>Visualize the Cluster</a:t>
            </a:r>
          </a:p>
          <a:p>
            <a:r>
              <a:rPr lang="en-US" dirty="0"/>
              <a:t>Evaluate the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1BBD398E-0BF1-C477-38E5-E935573DC9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0128" y="1768875"/>
            <a:ext cx="1339049" cy="13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C902-724A-F1E5-0703-89B92122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016001"/>
            <a:ext cx="5272764" cy="1398726"/>
          </a:xfrm>
        </p:spPr>
        <p:txBody>
          <a:bodyPr/>
          <a:lstStyle/>
          <a:p>
            <a:r>
              <a:rPr lang="en-US" dirty="0"/>
              <a:t>Defining the dataset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DC41B-1F3E-B0AA-1797-11599F26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2823099"/>
            <a:ext cx="5272764" cy="2808331"/>
          </a:xfrm>
        </p:spPr>
        <p:txBody>
          <a:bodyPr/>
          <a:lstStyle/>
          <a:p>
            <a:r>
              <a:rPr lang="en-US" dirty="0"/>
              <a:t>Choose a dataset</a:t>
            </a:r>
          </a:p>
          <a:p>
            <a:r>
              <a:rPr lang="en-US" dirty="0"/>
              <a:t>Import Libraries</a:t>
            </a:r>
          </a:p>
          <a:p>
            <a:r>
              <a:rPr lang="en-US" dirty="0"/>
              <a:t>Apply functions</a:t>
            </a:r>
          </a:p>
          <a:p>
            <a:r>
              <a:rPr lang="en-US" dirty="0"/>
              <a:t>Analyze the dataset</a:t>
            </a:r>
          </a:p>
          <a:p>
            <a:pPr lvl="1"/>
            <a:r>
              <a:rPr lang="en-US" dirty="0"/>
              <a:t>Find the empty columns</a:t>
            </a:r>
          </a:p>
          <a:p>
            <a:pPr lvl="1"/>
            <a:r>
              <a:rPr lang="en-US" dirty="0"/>
              <a:t>Visualize the outliers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FCD62-9FCD-73EC-F292-FE57160F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7D40642-BBFE-B297-54D7-20E904EEF6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389" r="143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530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5D53-3E7E-B150-EA2E-43E5D56C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</p:spPr>
        <p:txBody>
          <a:bodyPr anchor="ctr">
            <a:normAutofit/>
          </a:bodyPr>
          <a:lstStyle/>
          <a:p>
            <a:r>
              <a:rPr lang="en-US" dirty="0"/>
              <a:t>Clean the dataset</a:t>
            </a:r>
            <a:endParaRPr lang="en-PK" dirty="0"/>
          </a:p>
        </p:txBody>
      </p:sp>
      <p:pic>
        <p:nvPicPr>
          <p:cNvPr id="7" name="Picture Placeholder 6" descr="Text&#10;&#10;Description automatically generated">
            <a:extLst>
              <a:ext uri="{FF2B5EF4-FFF2-40B4-BE49-F238E27FC236}">
                <a16:creationId xmlns:a16="http://schemas.microsoft.com/office/drawing/2014/main" id="{28ADFCF6-6AA8-C02F-4B54-5E7C48928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20" b="-2"/>
          <a:stretch/>
        </p:blipFill>
        <p:spPr>
          <a:xfrm>
            <a:off x="371474" y="1233488"/>
            <a:ext cx="11520487" cy="4943475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7A4D2-077B-F4D4-5668-34A0480A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63671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9CA091-C5E5-4F14-F65E-ADA859447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Analyze the dataset</a:t>
            </a:r>
            <a:endParaRPr lang="en-PK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0DD6244-B146-93B1-A9AA-43333E957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Visualize the rows and columns into graphs &amp; finding the trend</a:t>
            </a:r>
            <a:endParaRPr lang="en-PK" dirty="0"/>
          </a:p>
        </p:txBody>
      </p:sp>
      <p:pic>
        <p:nvPicPr>
          <p:cNvPr id="10" name="Picture 9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836F4D49-2650-D9C9-348A-48B361F46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29" y="168484"/>
            <a:ext cx="11823942" cy="3403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86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2E51D278-C098-DF9B-11F5-95E4B4238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458" y="1070055"/>
            <a:ext cx="7175500" cy="4717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951C-5491-4064-5758-D67A2142C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419549"/>
          </a:xfrm>
        </p:spPr>
        <p:txBody>
          <a:bodyPr anchor="b">
            <a:normAutofit/>
          </a:bodyPr>
          <a:lstStyle/>
          <a:p>
            <a:r>
              <a:rPr lang="en-US" sz="14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sklearn.cluster</a:t>
            </a:r>
            <a: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KMeans</a:t>
            </a:r>
            <a:b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yellowbrick.cluster</a:t>
            </a:r>
            <a: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KElbowVisualizer</a:t>
            </a:r>
            <a:b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visualizer </a:t>
            </a:r>
            <a:r>
              <a:rPr lang="en-US" sz="14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KElbowVisualizer</a:t>
            </a:r>
            <a: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visualizer.fit</a:t>
            </a:r>
            <a: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df_sample</a:t>
            </a:r>
            <a: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visualizer.poof</a:t>
            </a:r>
            <a:r>
              <a:rPr lang="en-US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1" name="Subtitle 3">
            <a:extLst>
              <a:ext uri="{FF2B5EF4-FFF2-40B4-BE49-F238E27FC236}">
                <a16:creationId xmlns:a16="http://schemas.microsoft.com/office/drawing/2014/main" id="{5F0B53B1-1091-1BF9-B9DA-665DB2244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492102"/>
            <a:ext cx="4416424" cy="687580"/>
          </a:xfrm>
        </p:spPr>
        <p:txBody>
          <a:bodyPr>
            <a:norm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j-ea"/>
                <a:cs typeface="+mj-cs"/>
              </a:rPr>
              <a:t>Defining the cluster</a:t>
            </a:r>
            <a:endParaRPr lang="en-US" dirty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B1CB873B-7DDD-8263-1859-F578DB0437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87654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AE556C-E5EC-99D7-0C7D-C5573BB52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8413" y="1512890"/>
            <a:ext cx="4986339" cy="1088268"/>
          </a:xfrm>
        </p:spPr>
        <p:txBody>
          <a:bodyPr/>
          <a:lstStyle/>
          <a:p>
            <a:r>
              <a:rPr lang="en-US" dirty="0"/>
              <a:t>OCEAN Model</a:t>
            </a:r>
            <a:endParaRPr lang="en-PK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91C2CA0-D374-71A1-18C2-A12D4F67C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8412" y="2698812"/>
            <a:ext cx="4986339" cy="32050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Open Sans" panose="020B0606030504020204" pitchFamily="34" charset="0"/>
              </a:rPr>
              <a:t>It is a psychological model used to identify different broad behaviors within a workplace. 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Open Sans" panose="020B0606030504020204" pitchFamily="34" charset="0"/>
              </a:rPr>
              <a:t>It is the most accepted personality model in academic research and psychology.</a:t>
            </a:r>
            <a:endParaRPr lang="en-PK" dirty="0"/>
          </a:p>
        </p:txBody>
      </p:sp>
      <p:pic>
        <p:nvPicPr>
          <p:cNvPr id="10" name="Picture 9" descr="Chart, radar chart, sunburst chart&#10;&#10;Description automatically generated">
            <a:extLst>
              <a:ext uri="{FF2B5EF4-FFF2-40B4-BE49-F238E27FC236}">
                <a16:creationId xmlns:a16="http://schemas.microsoft.com/office/drawing/2014/main" id="{984A8E9B-C9FD-075F-A526-B9085193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8" y="0"/>
            <a:ext cx="6636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3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F7575BE-7C63-D31C-B433-C2C27F508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/>
          <a:lstStyle/>
          <a:p>
            <a:r>
              <a:rPr lang="en-US" dirty="0"/>
              <a:t>Train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80572-C184-0910-8395-1629DCB3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80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7B9E0C53-9D14-6B1E-AAE2-0D77EA646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4955127" cy="3081922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en-US" b="0" dirty="0">
              <a:solidFill>
                <a:srgbClr val="F286C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286C4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sklearn.cluster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KMeans</a:t>
            </a:r>
            <a:endParaRPr lang="en-US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n_clusters</a:t>
            </a:r>
            <a:r>
              <a:rPr lang="en-US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F9EE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k_fit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kmeans.fit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df_model</a:t>
            </a:r>
            <a:r>
              <a:rPr lang="en-US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Placeholder 6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7C87E198-2D7A-FFFD-0F7E-FD45592F1DE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19334" r="19334"/>
          <a:stretch/>
        </p:blipFill>
        <p:spPr>
          <a:xfrm>
            <a:off x="4908415" y="-4277"/>
            <a:ext cx="7283585" cy="6204974"/>
          </a:xfrm>
          <a:noFill/>
        </p:spPr>
      </p:pic>
    </p:spTree>
    <p:extLst>
      <p:ext uri="{BB962C8B-B14F-4D97-AF65-F5344CB8AC3E}">
        <p14:creationId xmlns:p14="http://schemas.microsoft.com/office/powerpoint/2010/main" val="310141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02B7242E-A281-91C4-EF02-453932FC6A0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tretch/>
        </p:blipFill>
        <p:spPr>
          <a:xfrm>
            <a:off x="571500" y="449669"/>
            <a:ext cx="6034088" cy="5958661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053D80-055F-8FA7-6172-3C822D3C7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90"/>
            <a:ext cx="4986338" cy="1745216"/>
          </a:xfrm>
        </p:spPr>
        <p:txBody>
          <a:bodyPr anchor="b">
            <a:normAutofit/>
          </a:bodyPr>
          <a:lstStyle/>
          <a:p>
            <a:r>
              <a:rPr lang="en-US" dirty="0"/>
              <a:t>Improve the Model</a:t>
            </a:r>
            <a:endParaRPr lang="en-PK" dirty="0"/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id="{2965CE50-3671-EBEC-52FB-445BAE9C1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3599896"/>
            <a:ext cx="4986338" cy="23040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Visualize the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 Model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D6CB7516-C2E5-009C-9F45-E1994E77F4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1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305</TotalTime>
  <Words>410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Open Sans</vt:lpstr>
      <vt:lpstr>Office Theme</vt:lpstr>
      <vt:lpstr>Personality Prediction</vt:lpstr>
      <vt:lpstr>Table of Content</vt:lpstr>
      <vt:lpstr>Defining the dataset</vt:lpstr>
      <vt:lpstr>Clean the dataset</vt:lpstr>
      <vt:lpstr>Analyze the dataset</vt:lpstr>
      <vt:lpstr>from sklearn.cluster import KMeans from yellowbrick.cluster import KElbowVisualizer  kmeans = KMeans() visualizer = KElbowVisualizer(kmeans, k=(2,15)) visualizer.fit(df_sample) visualizer.poof()</vt:lpstr>
      <vt:lpstr>OCEAN Model</vt:lpstr>
      <vt:lpstr>Train the Model</vt:lpstr>
      <vt:lpstr>Improve the Model</vt:lpstr>
      <vt:lpstr>Test the Model</vt:lpstr>
      <vt:lpstr>Results and Findings</vt:lpstr>
      <vt:lpstr>Visualize the cluster</vt:lpstr>
      <vt:lpstr>Wait !!! We have GUI as well</vt:lpstr>
      <vt:lpstr>PowerPoint Presentation</vt:lpstr>
      <vt:lpstr>PowerPoint Presentation</vt:lpstr>
      <vt:lpstr>Clap for us and thanks for learning carefully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Prediction</dc:title>
  <dc:creator>Bilal Sheikh</dc:creator>
  <cp:lastModifiedBy>Bilal Sheikh</cp:lastModifiedBy>
  <cp:revision>12</cp:revision>
  <dcterms:created xsi:type="dcterms:W3CDTF">2022-06-09T17:30:56Z</dcterms:created>
  <dcterms:modified xsi:type="dcterms:W3CDTF">2022-06-14T17:52:50Z</dcterms:modified>
</cp:coreProperties>
</file>