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18"/>
  </p:notesMasterIdLst>
  <p:handoutMasterIdLst>
    <p:handoutMasterId r:id="rId19"/>
  </p:handoutMasterIdLst>
  <p:sldIdLst>
    <p:sldId id="275" r:id="rId5"/>
    <p:sldId id="315" r:id="rId6"/>
    <p:sldId id="317" r:id="rId7"/>
    <p:sldId id="318" r:id="rId8"/>
    <p:sldId id="319" r:id="rId9"/>
    <p:sldId id="321" r:id="rId10"/>
    <p:sldId id="323" r:id="rId11"/>
    <p:sldId id="324" r:id="rId12"/>
    <p:sldId id="326" r:id="rId13"/>
    <p:sldId id="327" r:id="rId14"/>
    <p:sldId id="328" r:id="rId15"/>
    <p:sldId id="329" r:id="rId16"/>
    <p:sldId id="330" r:id="rId17"/>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BC52"/>
    <a:srgbClr val="C81529"/>
    <a:srgbClr val="026597"/>
    <a:srgbClr val="F89A1C"/>
    <a:srgbClr val="E11931"/>
    <a:srgbClr val="33B44A"/>
    <a:srgbClr val="AB0003"/>
    <a:srgbClr val="BE000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46" autoAdjust="0"/>
    <p:restoredTop sz="94434" autoAdjust="0"/>
  </p:normalViewPr>
  <p:slideViewPr>
    <p:cSldViewPr snapToGrid="0" snapToObjects="1">
      <p:cViewPr varScale="1">
        <p:scale>
          <a:sx n="93" d="100"/>
          <a:sy n="93" d="100"/>
        </p:scale>
        <p:origin x="954" y="78"/>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49" d="100"/>
        <a:sy n="149" d="100"/>
      </p:scale>
      <p:origin x="0" y="0"/>
    </p:cViewPr>
  </p:sorterViewPr>
  <p:notesViewPr>
    <p:cSldViewPr snapToGrid="0" snapToObjects="1">
      <p:cViewPr varScale="1">
        <p:scale>
          <a:sx n="81" d="100"/>
          <a:sy n="81" d="100"/>
        </p:scale>
        <p:origin x="3384"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1FEE84C-7CB7-4923-B777-226D86453E41}" type="doc">
      <dgm:prSet loTypeId="urn:microsoft.com/office/officeart/2005/8/layout/list1" loCatId="list" qsTypeId="urn:microsoft.com/office/officeart/2005/8/quickstyle/simple1" qsCatId="simple" csTypeId="urn:microsoft.com/office/officeart/2005/8/colors/accent2_1" csCatId="accent2" phldr="1"/>
      <dgm:spPr/>
      <dgm:t>
        <a:bodyPr/>
        <a:lstStyle/>
        <a:p>
          <a:endParaRPr lang="en-US"/>
        </a:p>
      </dgm:t>
    </dgm:pt>
    <dgm:pt modelId="{B88DC63E-D37D-4CD7-8654-EE9BF9E66BB8}">
      <dgm:prSet phldrT="[Text]"/>
      <dgm:spPr/>
      <dgm:t>
        <a:bodyPr/>
        <a:lstStyle/>
        <a:p>
          <a:r>
            <a:rPr lang="en-US" dirty="0" smtClean="0"/>
            <a:t>Cashback Fraud</a:t>
          </a:r>
          <a:endParaRPr lang="en-US" dirty="0"/>
        </a:p>
      </dgm:t>
    </dgm:pt>
    <dgm:pt modelId="{152DEF50-C766-4E4A-9648-37FA41B97FC2}" type="parTrans" cxnId="{D239E78A-DC57-4979-A8FA-52256ED43536}">
      <dgm:prSet/>
      <dgm:spPr/>
      <dgm:t>
        <a:bodyPr/>
        <a:lstStyle/>
        <a:p>
          <a:endParaRPr lang="en-US"/>
        </a:p>
      </dgm:t>
    </dgm:pt>
    <dgm:pt modelId="{BFF0ACCE-E689-44D0-B24B-90FA81B588E5}" type="sibTrans" cxnId="{D239E78A-DC57-4979-A8FA-52256ED43536}">
      <dgm:prSet/>
      <dgm:spPr/>
      <dgm:t>
        <a:bodyPr/>
        <a:lstStyle/>
        <a:p>
          <a:endParaRPr lang="en-US"/>
        </a:p>
      </dgm:t>
    </dgm:pt>
    <dgm:pt modelId="{E2BA78D0-7301-4C3B-9EC4-40A4365F6F12}">
      <dgm:prSet phldrT="[Text]"/>
      <dgm:spPr/>
      <dgm:t>
        <a:bodyPr/>
        <a:lstStyle/>
        <a:p>
          <a:r>
            <a:rPr lang="en-US" dirty="0" smtClean="0"/>
            <a:t>Fake “Cheap” Product</a:t>
          </a:r>
          <a:endParaRPr lang="en-US" dirty="0"/>
        </a:p>
      </dgm:t>
    </dgm:pt>
    <dgm:pt modelId="{0227B6E9-A201-4ED2-B13A-1C5C7EEE6946}" type="parTrans" cxnId="{E85F807C-6EC7-4C75-A6E1-3C3D06DD8A91}">
      <dgm:prSet/>
      <dgm:spPr/>
      <dgm:t>
        <a:bodyPr/>
        <a:lstStyle/>
        <a:p>
          <a:endParaRPr lang="en-US"/>
        </a:p>
      </dgm:t>
    </dgm:pt>
    <dgm:pt modelId="{53FB923B-C0CC-4821-BF13-6A6D211BE73E}" type="sibTrans" cxnId="{E85F807C-6EC7-4C75-A6E1-3C3D06DD8A91}">
      <dgm:prSet/>
      <dgm:spPr/>
      <dgm:t>
        <a:bodyPr/>
        <a:lstStyle/>
        <a:p>
          <a:endParaRPr lang="en-US"/>
        </a:p>
      </dgm:t>
    </dgm:pt>
    <dgm:pt modelId="{CC8E1082-82FC-4BBA-952A-EC2C1DB978C7}">
      <dgm:prSet phldrT="[Text]"/>
      <dgm:spPr/>
      <dgm:t>
        <a:bodyPr/>
        <a:lstStyle/>
        <a:p>
          <a:r>
            <a:rPr lang="en-US" dirty="0" smtClean="0"/>
            <a:t>Transaction Outside Platform</a:t>
          </a:r>
        </a:p>
      </dgm:t>
    </dgm:pt>
    <dgm:pt modelId="{5ECCD75B-00C7-4FC8-A185-3792E8012FE5}" type="parTrans" cxnId="{879F9396-6DE9-4A2A-983F-9871EBA934EE}">
      <dgm:prSet/>
      <dgm:spPr/>
      <dgm:t>
        <a:bodyPr/>
        <a:lstStyle/>
        <a:p>
          <a:endParaRPr lang="en-US"/>
        </a:p>
      </dgm:t>
    </dgm:pt>
    <dgm:pt modelId="{A7565600-3504-4B0E-8309-36B8B3FE2B89}" type="sibTrans" cxnId="{879F9396-6DE9-4A2A-983F-9871EBA934EE}">
      <dgm:prSet/>
      <dgm:spPr/>
      <dgm:t>
        <a:bodyPr/>
        <a:lstStyle/>
        <a:p>
          <a:endParaRPr lang="en-US"/>
        </a:p>
      </dgm:t>
    </dgm:pt>
    <dgm:pt modelId="{082E7D1D-8C12-44B7-BC55-6BE430A89008}">
      <dgm:prSet phldrT="[Text]"/>
      <dgm:spPr/>
      <dgm:t>
        <a:bodyPr/>
        <a:lstStyle/>
        <a:p>
          <a:r>
            <a:rPr lang="en-US" dirty="0" smtClean="0"/>
            <a:t>Fake Shipping Receipt</a:t>
          </a:r>
        </a:p>
      </dgm:t>
    </dgm:pt>
    <dgm:pt modelId="{A0686851-04CF-4077-9CD8-224FE1D987D9}" type="parTrans" cxnId="{82708BDD-4AB1-45C7-82E0-FABF97E165E6}">
      <dgm:prSet/>
      <dgm:spPr/>
      <dgm:t>
        <a:bodyPr/>
        <a:lstStyle/>
        <a:p>
          <a:endParaRPr lang="en-US"/>
        </a:p>
      </dgm:t>
    </dgm:pt>
    <dgm:pt modelId="{E2ADDB6F-0226-43AC-B533-4676241100CB}" type="sibTrans" cxnId="{82708BDD-4AB1-45C7-82E0-FABF97E165E6}">
      <dgm:prSet/>
      <dgm:spPr/>
      <dgm:t>
        <a:bodyPr/>
        <a:lstStyle/>
        <a:p>
          <a:endParaRPr lang="en-US"/>
        </a:p>
      </dgm:t>
    </dgm:pt>
    <dgm:pt modelId="{B36528F3-4F1D-4FAB-8A16-8A75EF0802B6}" type="pres">
      <dgm:prSet presAssocID="{51FEE84C-7CB7-4923-B777-226D86453E41}" presName="linear" presStyleCnt="0">
        <dgm:presLayoutVars>
          <dgm:dir/>
          <dgm:animLvl val="lvl"/>
          <dgm:resizeHandles val="exact"/>
        </dgm:presLayoutVars>
      </dgm:prSet>
      <dgm:spPr/>
    </dgm:pt>
    <dgm:pt modelId="{B65ACC1D-54C4-4FDF-B961-CBAA3110F5A4}" type="pres">
      <dgm:prSet presAssocID="{B88DC63E-D37D-4CD7-8654-EE9BF9E66BB8}" presName="parentLin" presStyleCnt="0"/>
      <dgm:spPr/>
    </dgm:pt>
    <dgm:pt modelId="{574C35E6-5CE1-4F12-95A3-E356DE0E4A79}" type="pres">
      <dgm:prSet presAssocID="{B88DC63E-D37D-4CD7-8654-EE9BF9E66BB8}" presName="parentLeftMargin" presStyleLbl="node1" presStyleIdx="0" presStyleCnt="4"/>
      <dgm:spPr/>
    </dgm:pt>
    <dgm:pt modelId="{8B00006A-831C-4456-8EA2-2A83ACDCDD1E}" type="pres">
      <dgm:prSet presAssocID="{B88DC63E-D37D-4CD7-8654-EE9BF9E66BB8}" presName="parentText" presStyleLbl="node1" presStyleIdx="0" presStyleCnt="4">
        <dgm:presLayoutVars>
          <dgm:chMax val="0"/>
          <dgm:bulletEnabled val="1"/>
        </dgm:presLayoutVars>
      </dgm:prSet>
      <dgm:spPr/>
    </dgm:pt>
    <dgm:pt modelId="{7C2FDF8E-F4BB-47FE-AB05-B1CD2685B5BD}" type="pres">
      <dgm:prSet presAssocID="{B88DC63E-D37D-4CD7-8654-EE9BF9E66BB8}" presName="negativeSpace" presStyleCnt="0"/>
      <dgm:spPr/>
    </dgm:pt>
    <dgm:pt modelId="{AEB85092-C300-44D0-936D-43747DCBBB50}" type="pres">
      <dgm:prSet presAssocID="{B88DC63E-D37D-4CD7-8654-EE9BF9E66BB8}" presName="childText" presStyleLbl="conFgAcc1" presStyleIdx="0" presStyleCnt="4">
        <dgm:presLayoutVars>
          <dgm:bulletEnabled val="1"/>
        </dgm:presLayoutVars>
      </dgm:prSet>
      <dgm:spPr/>
    </dgm:pt>
    <dgm:pt modelId="{766A2045-C5EC-49E2-9DEA-FD257BC8371D}" type="pres">
      <dgm:prSet presAssocID="{BFF0ACCE-E689-44D0-B24B-90FA81B588E5}" presName="spaceBetweenRectangles" presStyleCnt="0"/>
      <dgm:spPr/>
    </dgm:pt>
    <dgm:pt modelId="{FCD29356-69D4-47CF-9B17-9C94C89AE9DE}" type="pres">
      <dgm:prSet presAssocID="{E2BA78D0-7301-4C3B-9EC4-40A4365F6F12}" presName="parentLin" presStyleCnt="0"/>
      <dgm:spPr/>
    </dgm:pt>
    <dgm:pt modelId="{2C40026E-54D5-41B5-9D05-9A45C5043C49}" type="pres">
      <dgm:prSet presAssocID="{E2BA78D0-7301-4C3B-9EC4-40A4365F6F12}" presName="parentLeftMargin" presStyleLbl="node1" presStyleIdx="0" presStyleCnt="4"/>
      <dgm:spPr/>
    </dgm:pt>
    <dgm:pt modelId="{9C1349BF-6EA8-4225-8C10-5683EFCB81FD}" type="pres">
      <dgm:prSet presAssocID="{E2BA78D0-7301-4C3B-9EC4-40A4365F6F12}" presName="parentText" presStyleLbl="node1" presStyleIdx="1" presStyleCnt="4">
        <dgm:presLayoutVars>
          <dgm:chMax val="0"/>
          <dgm:bulletEnabled val="1"/>
        </dgm:presLayoutVars>
      </dgm:prSet>
      <dgm:spPr/>
    </dgm:pt>
    <dgm:pt modelId="{76D5EC81-E0D1-4419-973D-0EA201221473}" type="pres">
      <dgm:prSet presAssocID="{E2BA78D0-7301-4C3B-9EC4-40A4365F6F12}" presName="negativeSpace" presStyleCnt="0"/>
      <dgm:spPr/>
    </dgm:pt>
    <dgm:pt modelId="{0AD74F2A-3C0A-4DD9-9EDC-AED32043E89B}" type="pres">
      <dgm:prSet presAssocID="{E2BA78D0-7301-4C3B-9EC4-40A4365F6F12}" presName="childText" presStyleLbl="conFgAcc1" presStyleIdx="1" presStyleCnt="4">
        <dgm:presLayoutVars>
          <dgm:bulletEnabled val="1"/>
        </dgm:presLayoutVars>
      </dgm:prSet>
      <dgm:spPr/>
    </dgm:pt>
    <dgm:pt modelId="{E11C09BD-46B9-4543-B39C-57B452A728AD}" type="pres">
      <dgm:prSet presAssocID="{53FB923B-C0CC-4821-BF13-6A6D211BE73E}" presName="spaceBetweenRectangles" presStyleCnt="0"/>
      <dgm:spPr/>
    </dgm:pt>
    <dgm:pt modelId="{F7B22A07-045D-4A72-86F4-37782A9784F3}" type="pres">
      <dgm:prSet presAssocID="{CC8E1082-82FC-4BBA-952A-EC2C1DB978C7}" presName="parentLin" presStyleCnt="0"/>
      <dgm:spPr/>
    </dgm:pt>
    <dgm:pt modelId="{F3B59DEB-F54F-44B4-B59D-92F5F7326CD1}" type="pres">
      <dgm:prSet presAssocID="{CC8E1082-82FC-4BBA-952A-EC2C1DB978C7}" presName="parentLeftMargin" presStyleLbl="node1" presStyleIdx="1" presStyleCnt="4"/>
      <dgm:spPr/>
    </dgm:pt>
    <dgm:pt modelId="{9BC23DD6-41E7-4597-8BA5-57AE49EC91AF}" type="pres">
      <dgm:prSet presAssocID="{CC8E1082-82FC-4BBA-952A-EC2C1DB978C7}" presName="parentText" presStyleLbl="node1" presStyleIdx="2" presStyleCnt="4">
        <dgm:presLayoutVars>
          <dgm:chMax val="0"/>
          <dgm:bulletEnabled val="1"/>
        </dgm:presLayoutVars>
      </dgm:prSet>
      <dgm:spPr/>
      <dgm:t>
        <a:bodyPr/>
        <a:lstStyle/>
        <a:p>
          <a:endParaRPr lang="en-US"/>
        </a:p>
      </dgm:t>
    </dgm:pt>
    <dgm:pt modelId="{FEF29EAC-F7AA-474A-9318-FD4511D59F06}" type="pres">
      <dgm:prSet presAssocID="{CC8E1082-82FC-4BBA-952A-EC2C1DB978C7}" presName="negativeSpace" presStyleCnt="0"/>
      <dgm:spPr/>
    </dgm:pt>
    <dgm:pt modelId="{0C3AFE20-D952-4CAE-8727-11389EF5BD44}" type="pres">
      <dgm:prSet presAssocID="{CC8E1082-82FC-4BBA-952A-EC2C1DB978C7}" presName="childText" presStyleLbl="conFgAcc1" presStyleIdx="2" presStyleCnt="4">
        <dgm:presLayoutVars>
          <dgm:bulletEnabled val="1"/>
        </dgm:presLayoutVars>
      </dgm:prSet>
      <dgm:spPr/>
    </dgm:pt>
    <dgm:pt modelId="{D30F2D2E-08F6-4244-9D4A-57CB78670264}" type="pres">
      <dgm:prSet presAssocID="{A7565600-3504-4B0E-8309-36B8B3FE2B89}" presName="spaceBetweenRectangles" presStyleCnt="0"/>
      <dgm:spPr/>
    </dgm:pt>
    <dgm:pt modelId="{6952693D-ED41-494A-8BBC-6A66E0BCB532}" type="pres">
      <dgm:prSet presAssocID="{082E7D1D-8C12-44B7-BC55-6BE430A89008}" presName="parentLin" presStyleCnt="0"/>
      <dgm:spPr/>
    </dgm:pt>
    <dgm:pt modelId="{11C34CA5-5213-4D46-8875-47CA5F69307F}" type="pres">
      <dgm:prSet presAssocID="{082E7D1D-8C12-44B7-BC55-6BE430A89008}" presName="parentLeftMargin" presStyleLbl="node1" presStyleIdx="2" presStyleCnt="4"/>
      <dgm:spPr/>
    </dgm:pt>
    <dgm:pt modelId="{0A594323-5130-4504-9FC1-934D5A7AC6DF}" type="pres">
      <dgm:prSet presAssocID="{082E7D1D-8C12-44B7-BC55-6BE430A89008}" presName="parentText" presStyleLbl="node1" presStyleIdx="3" presStyleCnt="4">
        <dgm:presLayoutVars>
          <dgm:chMax val="0"/>
          <dgm:bulletEnabled val="1"/>
        </dgm:presLayoutVars>
      </dgm:prSet>
      <dgm:spPr/>
      <dgm:t>
        <a:bodyPr/>
        <a:lstStyle/>
        <a:p>
          <a:endParaRPr lang="en-US"/>
        </a:p>
      </dgm:t>
    </dgm:pt>
    <dgm:pt modelId="{40D61DD1-DB22-484D-BBF8-5A28842842C5}" type="pres">
      <dgm:prSet presAssocID="{082E7D1D-8C12-44B7-BC55-6BE430A89008}" presName="negativeSpace" presStyleCnt="0"/>
      <dgm:spPr/>
    </dgm:pt>
    <dgm:pt modelId="{9EF41720-F615-419A-8828-3747D98AC57D}" type="pres">
      <dgm:prSet presAssocID="{082E7D1D-8C12-44B7-BC55-6BE430A89008}" presName="childText" presStyleLbl="conFgAcc1" presStyleIdx="3" presStyleCnt="4">
        <dgm:presLayoutVars>
          <dgm:bulletEnabled val="1"/>
        </dgm:presLayoutVars>
      </dgm:prSet>
      <dgm:spPr/>
    </dgm:pt>
  </dgm:ptLst>
  <dgm:cxnLst>
    <dgm:cxn modelId="{879F9396-6DE9-4A2A-983F-9871EBA934EE}" srcId="{51FEE84C-7CB7-4923-B777-226D86453E41}" destId="{CC8E1082-82FC-4BBA-952A-EC2C1DB978C7}" srcOrd="2" destOrd="0" parTransId="{5ECCD75B-00C7-4FC8-A185-3792E8012FE5}" sibTransId="{A7565600-3504-4B0E-8309-36B8B3FE2B89}"/>
    <dgm:cxn modelId="{94531A05-43E1-45E9-9936-14BBABFBD652}" type="presOf" srcId="{082E7D1D-8C12-44B7-BC55-6BE430A89008}" destId="{0A594323-5130-4504-9FC1-934D5A7AC6DF}" srcOrd="1" destOrd="0" presId="urn:microsoft.com/office/officeart/2005/8/layout/list1"/>
    <dgm:cxn modelId="{82708BDD-4AB1-45C7-82E0-FABF97E165E6}" srcId="{51FEE84C-7CB7-4923-B777-226D86453E41}" destId="{082E7D1D-8C12-44B7-BC55-6BE430A89008}" srcOrd="3" destOrd="0" parTransId="{A0686851-04CF-4077-9CD8-224FE1D987D9}" sibTransId="{E2ADDB6F-0226-43AC-B533-4676241100CB}"/>
    <dgm:cxn modelId="{43EC6E4C-E1E2-4611-990F-99D590D63D12}" type="presOf" srcId="{B88DC63E-D37D-4CD7-8654-EE9BF9E66BB8}" destId="{574C35E6-5CE1-4F12-95A3-E356DE0E4A79}" srcOrd="0" destOrd="0" presId="urn:microsoft.com/office/officeart/2005/8/layout/list1"/>
    <dgm:cxn modelId="{E848D7BA-1534-47CD-85FD-8338440E29DA}" type="presOf" srcId="{082E7D1D-8C12-44B7-BC55-6BE430A89008}" destId="{11C34CA5-5213-4D46-8875-47CA5F69307F}" srcOrd="0" destOrd="0" presId="urn:microsoft.com/office/officeart/2005/8/layout/list1"/>
    <dgm:cxn modelId="{A4113226-22DE-461E-B619-5AFC62AA9C2D}" type="presOf" srcId="{E2BA78D0-7301-4C3B-9EC4-40A4365F6F12}" destId="{9C1349BF-6EA8-4225-8C10-5683EFCB81FD}" srcOrd="1" destOrd="0" presId="urn:microsoft.com/office/officeart/2005/8/layout/list1"/>
    <dgm:cxn modelId="{73583EEB-74A4-4379-A7C8-B6145BE27259}" type="presOf" srcId="{E2BA78D0-7301-4C3B-9EC4-40A4365F6F12}" destId="{2C40026E-54D5-41B5-9D05-9A45C5043C49}" srcOrd="0" destOrd="0" presId="urn:microsoft.com/office/officeart/2005/8/layout/list1"/>
    <dgm:cxn modelId="{DCF6BAC7-10D9-436D-B0A8-BAE8FD7E200F}" type="presOf" srcId="{B88DC63E-D37D-4CD7-8654-EE9BF9E66BB8}" destId="{8B00006A-831C-4456-8EA2-2A83ACDCDD1E}" srcOrd="1" destOrd="0" presId="urn:microsoft.com/office/officeart/2005/8/layout/list1"/>
    <dgm:cxn modelId="{210C8FFA-4225-4A35-8799-8D7F76B86BB3}" type="presOf" srcId="{CC8E1082-82FC-4BBA-952A-EC2C1DB978C7}" destId="{F3B59DEB-F54F-44B4-B59D-92F5F7326CD1}" srcOrd="0" destOrd="0" presId="urn:microsoft.com/office/officeart/2005/8/layout/list1"/>
    <dgm:cxn modelId="{E85F807C-6EC7-4C75-A6E1-3C3D06DD8A91}" srcId="{51FEE84C-7CB7-4923-B777-226D86453E41}" destId="{E2BA78D0-7301-4C3B-9EC4-40A4365F6F12}" srcOrd="1" destOrd="0" parTransId="{0227B6E9-A201-4ED2-B13A-1C5C7EEE6946}" sibTransId="{53FB923B-C0CC-4821-BF13-6A6D211BE73E}"/>
    <dgm:cxn modelId="{D239E78A-DC57-4979-A8FA-52256ED43536}" srcId="{51FEE84C-7CB7-4923-B777-226D86453E41}" destId="{B88DC63E-D37D-4CD7-8654-EE9BF9E66BB8}" srcOrd="0" destOrd="0" parTransId="{152DEF50-C766-4E4A-9648-37FA41B97FC2}" sibTransId="{BFF0ACCE-E689-44D0-B24B-90FA81B588E5}"/>
    <dgm:cxn modelId="{A772606A-82A9-489A-8E56-47760E4A2066}" type="presOf" srcId="{51FEE84C-7CB7-4923-B777-226D86453E41}" destId="{B36528F3-4F1D-4FAB-8A16-8A75EF0802B6}" srcOrd="0" destOrd="0" presId="urn:microsoft.com/office/officeart/2005/8/layout/list1"/>
    <dgm:cxn modelId="{A99FFFBE-9137-4D8E-A096-C08EA67071D9}" type="presOf" srcId="{CC8E1082-82FC-4BBA-952A-EC2C1DB978C7}" destId="{9BC23DD6-41E7-4597-8BA5-57AE49EC91AF}" srcOrd="1" destOrd="0" presId="urn:microsoft.com/office/officeart/2005/8/layout/list1"/>
    <dgm:cxn modelId="{4B6399D8-C37B-42FC-B6A4-DCC8FD81EEAD}" type="presParOf" srcId="{B36528F3-4F1D-4FAB-8A16-8A75EF0802B6}" destId="{B65ACC1D-54C4-4FDF-B961-CBAA3110F5A4}" srcOrd="0" destOrd="0" presId="urn:microsoft.com/office/officeart/2005/8/layout/list1"/>
    <dgm:cxn modelId="{C0781CF6-3FF9-40AA-AE62-7E8F29242E08}" type="presParOf" srcId="{B65ACC1D-54C4-4FDF-B961-CBAA3110F5A4}" destId="{574C35E6-5CE1-4F12-95A3-E356DE0E4A79}" srcOrd="0" destOrd="0" presId="urn:microsoft.com/office/officeart/2005/8/layout/list1"/>
    <dgm:cxn modelId="{B18143E5-A12D-4BA1-B7AE-11CF251E85D0}" type="presParOf" srcId="{B65ACC1D-54C4-4FDF-B961-CBAA3110F5A4}" destId="{8B00006A-831C-4456-8EA2-2A83ACDCDD1E}" srcOrd="1" destOrd="0" presId="urn:microsoft.com/office/officeart/2005/8/layout/list1"/>
    <dgm:cxn modelId="{32A6056F-7C34-4401-AB91-ECEE61D89DDB}" type="presParOf" srcId="{B36528F3-4F1D-4FAB-8A16-8A75EF0802B6}" destId="{7C2FDF8E-F4BB-47FE-AB05-B1CD2685B5BD}" srcOrd="1" destOrd="0" presId="urn:microsoft.com/office/officeart/2005/8/layout/list1"/>
    <dgm:cxn modelId="{C4CE9774-6763-4535-AE9E-A2EBD286F0AA}" type="presParOf" srcId="{B36528F3-4F1D-4FAB-8A16-8A75EF0802B6}" destId="{AEB85092-C300-44D0-936D-43747DCBBB50}" srcOrd="2" destOrd="0" presId="urn:microsoft.com/office/officeart/2005/8/layout/list1"/>
    <dgm:cxn modelId="{FAAA8214-9043-41B7-9EE9-174C6ACD08DB}" type="presParOf" srcId="{B36528F3-4F1D-4FAB-8A16-8A75EF0802B6}" destId="{766A2045-C5EC-49E2-9DEA-FD257BC8371D}" srcOrd="3" destOrd="0" presId="urn:microsoft.com/office/officeart/2005/8/layout/list1"/>
    <dgm:cxn modelId="{1F0A5CB6-185B-4F15-8D7F-6DB10CFCE889}" type="presParOf" srcId="{B36528F3-4F1D-4FAB-8A16-8A75EF0802B6}" destId="{FCD29356-69D4-47CF-9B17-9C94C89AE9DE}" srcOrd="4" destOrd="0" presId="urn:microsoft.com/office/officeart/2005/8/layout/list1"/>
    <dgm:cxn modelId="{A6EA0CAB-0EF3-4DDA-B446-078C3AFAB83E}" type="presParOf" srcId="{FCD29356-69D4-47CF-9B17-9C94C89AE9DE}" destId="{2C40026E-54D5-41B5-9D05-9A45C5043C49}" srcOrd="0" destOrd="0" presId="urn:microsoft.com/office/officeart/2005/8/layout/list1"/>
    <dgm:cxn modelId="{5818D3AA-2C0C-4B3D-9486-821C708D1E24}" type="presParOf" srcId="{FCD29356-69D4-47CF-9B17-9C94C89AE9DE}" destId="{9C1349BF-6EA8-4225-8C10-5683EFCB81FD}" srcOrd="1" destOrd="0" presId="urn:microsoft.com/office/officeart/2005/8/layout/list1"/>
    <dgm:cxn modelId="{44FCCB72-3398-4A22-8D75-CFC15B195767}" type="presParOf" srcId="{B36528F3-4F1D-4FAB-8A16-8A75EF0802B6}" destId="{76D5EC81-E0D1-4419-973D-0EA201221473}" srcOrd="5" destOrd="0" presId="urn:microsoft.com/office/officeart/2005/8/layout/list1"/>
    <dgm:cxn modelId="{216B8D2D-20E0-42EC-88EB-9B11FB663802}" type="presParOf" srcId="{B36528F3-4F1D-4FAB-8A16-8A75EF0802B6}" destId="{0AD74F2A-3C0A-4DD9-9EDC-AED32043E89B}" srcOrd="6" destOrd="0" presId="urn:microsoft.com/office/officeart/2005/8/layout/list1"/>
    <dgm:cxn modelId="{81B61340-7A69-4AC4-A4B9-CC40D28AD6C5}" type="presParOf" srcId="{B36528F3-4F1D-4FAB-8A16-8A75EF0802B6}" destId="{E11C09BD-46B9-4543-B39C-57B452A728AD}" srcOrd="7" destOrd="0" presId="urn:microsoft.com/office/officeart/2005/8/layout/list1"/>
    <dgm:cxn modelId="{9776F434-D5E2-4F14-B454-6F454D857C70}" type="presParOf" srcId="{B36528F3-4F1D-4FAB-8A16-8A75EF0802B6}" destId="{F7B22A07-045D-4A72-86F4-37782A9784F3}" srcOrd="8" destOrd="0" presId="urn:microsoft.com/office/officeart/2005/8/layout/list1"/>
    <dgm:cxn modelId="{C757F36A-49E6-4D25-9F33-3D693E1CDFCF}" type="presParOf" srcId="{F7B22A07-045D-4A72-86F4-37782A9784F3}" destId="{F3B59DEB-F54F-44B4-B59D-92F5F7326CD1}" srcOrd="0" destOrd="0" presId="urn:microsoft.com/office/officeart/2005/8/layout/list1"/>
    <dgm:cxn modelId="{53106FCD-FDE7-4069-AAAA-9F6D68B109EF}" type="presParOf" srcId="{F7B22A07-045D-4A72-86F4-37782A9784F3}" destId="{9BC23DD6-41E7-4597-8BA5-57AE49EC91AF}" srcOrd="1" destOrd="0" presId="urn:microsoft.com/office/officeart/2005/8/layout/list1"/>
    <dgm:cxn modelId="{8662FA87-4507-4BA0-97AB-18B8BF182753}" type="presParOf" srcId="{B36528F3-4F1D-4FAB-8A16-8A75EF0802B6}" destId="{FEF29EAC-F7AA-474A-9318-FD4511D59F06}" srcOrd="9" destOrd="0" presId="urn:microsoft.com/office/officeart/2005/8/layout/list1"/>
    <dgm:cxn modelId="{1EE4A4D1-C50A-4100-BC4C-B0C470AD25C5}" type="presParOf" srcId="{B36528F3-4F1D-4FAB-8A16-8A75EF0802B6}" destId="{0C3AFE20-D952-4CAE-8727-11389EF5BD44}" srcOrd="10" destOrd="0" presId="urn:microsoft.com/office/officeart/2005/8/layout/list1"/>
    <dgm:cxn modelId="{917662FB-89CD-4F41-832B-93AC79ED667D}" type="presParOf" srcId="{B36528F3-4F1D-4FAB-8A16-8A75EF0802B6}" destId="{D30F2D2E-08F6-4244-9D4A-57CB78670264}" srcOrd="11" destOrd="0" presId="urn:microsoft.com/office/officeart/2005/8/layout/list1"/>
    <dgm:cxn modelId="{F6FBA660-EE70-4101-B1F5-61E52BFAF5C5}" type="presParOf" srcId="{B36528F3-4F1D-4FAB-8A16-8A75EF0802B6}" destId="{6952693D-ED41-494A-8BBC-6A66E0BCB532}" srcOrd="12" destOrd="0" presId="urn:microsoft.com/office/officeart/2005/8/layout/list1"/>
    <dgm:cxn modelId="{EDDEC416-FA25-43E7-8D46-7DC6F960AF6B}" type="presParOf" srcId="{6952693D-ED41-494A-8BBC-6A66E0BCB532}" destId="{11C34CA5-5213-4D46-8875-47CA5F69307F}" srcOrd="0" destOrd="0" presId="urn:microsoft.com/office/officeart/2005/8/layout/list1"/>
    <dgm:cxn modelId="{49D056CD-FEB6-4E98-96CD-7951857196A8}" type="presParOf" srcId="{6952693D-ED41-494A-8BBC-6A66E0BCB532}" destId="{0A594323-5130-4504-9FC1-934D5A7AC6DF}" srcOrd="1" destOrd="0" presId="urn:microsoft.com/office/officeart/2005/8/layout/list1"/>
    <dgm:cxn modelId="{4C2080D8-8B13-4DFD-8087-1F1539139A4D}" type="presParOf" srcId="{B36528F3-4F1D-4FAB-8A16-8A75EF0802B6}" destId="{40D61DD1-DB22-484D-BBF8-5A28842842C5}" srcOrd="13" destOrd="0" presId="urn:microsoft.com/office/officeart/2005/8/layout/list1"/>
    <dgm:cxn modelId="{31A09390-5DBE-47EE-9D4C-E93E73B809D1}" type="presParOf" srcId="{B36528F3-4F1D-4FAB-8A16-8A75EF0802B6}" destId="{9EF41720-F615-419A-8828-3747D98AC57D}"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B91F2DE-B1E5-438F-8086-244C0B7865D1}" type="doc">
      <dgm:prSet loTypeId="urn:microsoft.com/office/officeart/2005/8/layout/matrix2" loCatId="matrix" qsTypeId="urn:microsoft.com/office/officeart/2005/8/quickstyle/simple1" qsCatId="simple" csTypeId="urn:microsoft.com/office/officeart/2005/8/colors/accent2_1" csCatId="accent2" phldr="1"/>
      <dgm:spPr/>
      <dgm:t>
        <a:bodyPr/>
        <a:lstStyle/>
        <a:p>
          <a:endParaRPr lang="en-US"/>
        </a:p>
      </dgm:t>
    </dgm:pt>
    <dgm:pt modelId="{A6EC1662-ABC7-4509-A816-B0B35AD53AA7}">
      <dgm:prSet phldrT="[Text]" custT="1"/>
      <dgm:spPr/>
      <dgm:t>
        <a:bodyPr/>
        <a:lstStyle/>
        <a:p>
          <a:r>
            <a:rPr lang="en-US" sz="1200" b="1" dirty="0" smtClean="0"/>
            <a:t>Low Complexity and High Value</a:t>
          </a:r>
        </a:p>
        <a:p>
          <a:endParaRPr lang="en-US" sz="1200" b="1" dirty="0" smtClean="0"/>
        </a:p>
        <a:p>
          <a:r>
            <a:rPr lang="en-US" sz="1200" b="0" dirty="0" smtClean="0"/>
            <a:t>Fake “Cheap” Product</a:t>
          </a:r>
        </a:p>
      </dgm:t>
    </dgm:pt>
    <dgm:pt modelId="{DEE18D15-9315-463F-AC4F-982DDBAC78BD}" type="parTrans" cxnId="{BB0293D5-EBB0-47B8-AA96-1FAE97F9558C}">
      <dgm:prSet/>
      <dgm:spPr/>
      <dgm:t>
        <a:bodyPr/>
        <a:lstStyle/>
        <a:p>
          <a:endParaRPr lang="en-US"/>
        </a:p>
      </dgm:t>
    </dgm:pt>
    <dgm:pt modelId="{C5C8D7F8-3F2D-44D0-AC13-F5DD98DCFAEA}" type="sibTrans" cxnId="{BB0293D5-EBB0-47B8-AA96-1FAE97F9558C}">
      <dgm:prSet/>
      <dgm:spPr/>
      <dgm:t>
        <a:bodyPr/>
        <a:lstStyle/>
        <a:p>
          <a:endParaRPr lang="en-US"/>
        </a:p>
      </dgm:t>
    </dgm:pt>
    <dgm:pt modelId="{48798777-BF1F-4076-9AA9-EF5C239DFBFE}">
      <dgm:prSet phldrT="[Text]" custT="1"/>
      <dgm:spPr/>
      <dgm:t>
        <a:bodyPr/>
        <a:lstStyle/>
        <a:p>
          <a:r>
            <a:rPr lang="en-US" sz="1200" b="1" dirty="0" smtClean="0"/>
            <a:t>High Complexity and High Value</a:t>
          </a:r>
        </a:p>
        <a:p>
          <a:endParaRPr lang="en-US" sz="1200" b="1" dirty="0" smtClean="0"/>
        </a:p>
        <a:p>
          <a:r>
            <a:rPr lang="en-US" sz="1200" b="0" dirty="0" smtClean="0"/>
            <a:t>Cashback Fraud</a:t>
          </a:r>
        </a:p>
        <a:p>
          <a:r>
            <a:rPr lang="en-US" sz="1200" b="0" dirty="0" smtClean="0"/>
            <a:t>Transaction outside Platform</a:t>
          </a:r>
          <a:endParaRPr lang="en-US" sz="1200" b="0" dirty="0"/>
        </a:p>
      </dgm:t>
    </dgm:pt>
    <dgm:pt modelId="{14FB8A30-31B7-459C-A5D7-333933437313}" type="parTrans" cxnId="{7D691D68-E571-47DF-B562-2E971EC7FC72}">
      <dgm:prSet/>
      <dgm:spPr/>
      <dgm:t>
        <a:bodyPr/>
        <a:lstStyle/>
        <a:p>
          <a:endParaRPr lang="en-US"/>
        </a:p>
      </dgm:t>
    </dgm:pt>
    <dgm:pt modelId="{F2375316-E6C4-4DCF-8946-95CF6DD344DE}" type="sibTrans" cxnId="{7D691D68-E571-47DF-B562-2E971EC7FC72}">
      <dgm:prSet/>
      <dgm:spPr/>
      <dgm:t>
        <a:bodyPr/>
        <a:lstStyle/>
        <a:p>
          <a:endParaRPr lang="en-US"/>
        </a:p>
      </dgm:t>
    </dgm:pt>
    <dgm:pt modelId="{362C38A8-D465-4562-840B-6BFA341E5E70}">
      <dgm:prSet phldrT="[Text]" custT="1"/>
      <dgm:spPr/>
      <dgm:t>
        <a:bodyPr/>
        <a:lstStyle/>
        <a:p>
          <a:r>
            <a:rPr lang="en-US" sz="1200" b="1" dirty="0" smtClean="0"/>
            <a:t>Low Complexity and Low Value</a:t>
          </a:r>
        </a:p>
        <a:p>
          <a:endParaRPr lang="en-US" sz="1200" b="1" dirty="0" smtClean="0"/>
        </a:p>
        <a:p>
          <a:r>
            <a:rPr lang="en-US" sz="1200" b="0" dirty="0" smtClean="0"/>
            <a:t>Fake Shipping Receipt</a:t>
          </a:r>
          <a:endParaRPr lang="en-US" sz="1200" b="0" dirty="0"/>
        </a:p>
      </dgm:t>
    </dgm:pt>
    <dgm:pt modelId="{4A0FA22F-D561-4158-8B3F-F513E0CB7A17}" type="parTrans" cxnId="{38653FE0-8916-4F85-BE3C-274A298934B0}">
      <dgm:prSet/>
      <dgm:spPr/>
      <dgm:t>
        <a:bodyPr/>
        <a:lstStyle/>
        <a:p>
          <a:endParaRPr lang="en-US"/>
        </a:p>
      </dgm:t>
    </dgm:pt>
    <dgm:pt modelId="{03CF1F52-864F-408F-85FB-8530CA2650D8}" type="sibTrans" cxnId="{38653FE0-8916-4F85-BE3C-274A298934B0}">
      <dgm:prSet/>
      <dgm:spPr/>
      <dgm:t>
        <a:bodyPr/>
        <a:lstStyle/>
        <a:p>
          <a:endParaRPr lang="en-US"/>
        </a:p>
      </dgm:t>
    </dgm:pt>
    <dgm:pt modelId="{DECE5A4F-ED5B-4D9C-81BA-25F1F581907E}">
      <dgm:prSet phldrT="[Text]" custT="1"/>
      <dgm:spPr/>
      <dgm:t>
        <a:bodyPr/>
        <a:lstStyle/>
        <a:p>
          <a:r>
            <a:rPr lang="en-US" sz="1200" b="1" dirty="0" smtClean="0"/>
            <a:t>High Complexity and Low Value</a:t>
          </a:r>
        </a:p>
        <a:p>
          <a:endParaRPr lang="en-US" sz="1200" b="1" dirty="0" smtClean="0"/>
        </a:p>
        <a:p>
          <a:endParaRPr lang="en-US" sz="1200" b="1" dirty="0"/>
        </a:p>
      </dgm:t>
    </dgm:pt>
    <dgm:pt modelId="{8F9D66C8-F13F-4E1D-86F6-37A53DA49A3C}" type="parTrans" cxnId="{FF281F2B-A09F-44D4-AB98-7308ECBAC78F}">
      <dgm:prSet/>
      <dgm:spPr/>
      <dgm:t>
        <a:bodyPr/>
        <a:lstStyle/>
        <a:p>
          <a:endParaRPr lang="en-US"/>
        </a:p>
      </dgm:t>
    </dgm:pt>
    <dgm:pt modelId="{30A41D02-9649-4BA9-8FFF-90BDF5316DFD}" type="sibTrans" cxnId="{FF281F2B-A09F-44D4-AB98-7308ECBAC78F}">
      <dgm:prSet/>
      <dgm:spPr/>
      <dgm:t>
        <a:bodyPr/>
        <a:lstStyle/>
        <a:p>
          <a:endParaRPr lang="en-US"/>
        </a:p>
      </dgm:t>
    </dgm:pt>
    <dgm:pt modelId="{3417AB13-CB67-44A2-8FFB-CC889ECC353C}" type="pres">
      <dgm:prSet presAssocID="{EB91F2DE-B1E5-438F-8086-244C0B7865D1}" presName="matrix" presStyleCnt="0">
        <dgm:presLayoutVars>
          <dgm:chMax val="1"/>
          <dgm:dir/>
          <dgm:resizeHandles val="exact"/>
        </dgm:presLayoutVars>
      </dgm:prSet>
      <dgm:spPr/>
    </dgm:pt>
    <dgm:pt modelId="{60E2C79B-7C68-4ED3-8E9C-E198FE996DB2}" type="pres">
      <dgm:prSet presAssocID="{EB91F2DE-B1E5-438F-8086-244C0B7865D1}" presName="axisShape" presStyleLbl="bgShp" presStyleIdx="0" presStyleCnt="1"/>
      <dgm:spPr/>
    </dgm:pt>
    <dgm:pt modelId="{F2AA16DB-F3E1-446E-933D-EA2D9F178C82}" type="pres">
      <dgm:prSet presAssocID="{EB91F2DE-B1E5-438F-8086-244C0B7865D1}" presName="rect1" presStyleLbl="node1" presStyleIdx="0" presStyleCnt="4">
        <dgm:presLayoutVars>
          <dgm:chMax val="0"/>
          <dgm:chPref val="0"/>
          <dgm:bulletEnabled val="1"/>
        </dgm:presLayoutVars>
      </dgm:prSet>
      <dgm:spPr/>
      <dgm:t>
        <a:bodyPr/>
        <a:lstStyle/>
        <a:p>
          <a:endParaRPr lang="en-US"/>
        </a:p>
      </dgm:t>
    </dgm:pt>
    <dgm:pt modelId="{91AF38DD-D4D4-462C-BD21-8F57B8483F2F}" type="pres">
      <dgm:prSet presAssocID="{EB91F2DE-B1E5-438F-8086-244C0B7865D1}" presName="rect2" presStyleLbl="node1" presStyleIdx="1" presStyleCnt="4">
        <dgm:presLayoutVars>
          <dgm:chMax val="0"/>
          <dgm:chPref val="0"/>
          <dgm:bulletEnabled val="1"/>
        </dgm:presLayoutVars>
      </dgm:prSet>
      <dgm:spPr/>
      <dgm:t>
        <a:bodyPr/>
        <a:lstStyle/>
        <a:p>
          <a:endParaRPr lang="en-US"/>
        </a:p>
      </dgm:t>
    </dgm:pt>
    <dgm:pt modelId="{91DB0B6E-9A42-452F-945A-24143CF033AA}" type="pres">
      <dgm:prSet presAssocID="{EB91F2DE-B1E5-438F-8086-244C0B7865D1}" presName="rect3" presStyleLbl="node1" presStyleIdx="2" presStyleCnt="4">
        <dgm:presLayoutVars>
          <dgm:chMax val="0"/>
          <dgm:chPref val="0"/>
          <dgm:bulletEnabled val="1"/>
        </dgm:presLayoutVars>
      </dgm:prSet>
      <dgm:spPr/>
      <dgm:t>
        <a:bodyPr/>
        <a:lstStyle/>
        <a:p>
          <a:endParaRPr lang="en-US"/>
        </a:p>
      </dgm:t>
    </dgm:pt>
    <dgm:pt modelId="{0FC9783D-2B5A-4601-A08B-BB61B3337A41}" type="pres">
      <dgm:prSet presAssocID="{EB91F2DE-B1E5-438F-8086-244C0B7865D1}" presName="rect4" presStyleLbl="node1" presStyleIdx="3" presStyleCnt="4">
        <dgm:presLayoutVars>
          <dgm:chMax val="0"/>
          <dgm:chPref val="0"/>
          <dgm:bulletEnabled val="1"/>
        </dgm:presLayoutVars>
      </dgm:prSet>
      <dgm:spPr/>
      <dgm:t>
        <a:bodyPr/>
        <a:lstStyle/>
        <a:p>
          <a:endParaRPr lang="en-US"/>
        </a:p>
      </dgm:t>
    </dgm:pt>
  </dgm:ptLst>
  <dgm:cxnLst>
    <dgm:cxn modelId="{7D691D68-E571-47DF-B562-2E971EC7FC72}" srcId="{EB91F2DE-B1E5-438F-8086-244C0B7865D1}" destId="{48798777-BF1F-4076-9AA9-EF5C239DFBFE}" srcOrd="1" destOrd="0" parTransId="{14FB8A30-31B7-459C-A5D7-333933437313}" sibTransId="{F2375316-E6C4-4DCF-8946-95CF6DD344DE}"/>
    <dgm:cxn modelId="{72CD590C-BF7F-4FA0-8813-5DFFB40E5AE1}" type="presOf" srcId="{EB91F2DE-B1E5-438F-8086-244C0B7865D1}" destId="{3417AB13-CB67-44A2-8FFB-CC889ECC353C}" srcOrd="0" destOrd="0" presId="urn:microsoft.com/office/officeart/2005/8/layout/matrix2"/>
    <dgm:cxn modelId="{FF281F2B-A09F-44D4-AB98-7308ECBAC78F}" srcId="{EB91F2DE-B1E5-438F-8086-244C0B7865D1}" destId="{DECE5A4F-ED5B-4D9C-81BA-25F1F581907E}" srcOrd="3" destOrd="0" parTransId="{8F9D66C8-F13F-4E1D-86F6-37A53DA49A3C}" sibTransId="{30A41D02-9649-4BA9-8FFF-90BDF5316DFD}"/>
    <dgm:cxn modelId="{6AB86BB5-42C9-48AB-9247-1D378B1D45DA}" type="presOf" srcId="{DECE5A4F-ED5B-4D9C-81BA-25F1F581907E}" destId="{0FC9783D-2B5A-4601-A08B-BB61B3337A41}" srcOrd="0" destOrd="0" presId="urn:microsoft.com/office/officeart/2005/8/layout/matrix2"/>
    <dgm:cxn modelId="{38653FE0-8916-4F85-BE3C-274A298934B0}" srcId="{EB91F2DE-B1E5-438F-8086-244C0B7865D1}" destId="{362C38A8-D465-4562-840B-6BFA341E5E70}" srcOrd="2" destOrd="0" parTransId="{4A0FA22F-D561-4158-8B3F-F513E0CB7A17}" sibTransId="{03CF1F52-864F-408F-85FB-8530CA2650D8}"/>
    <dgm:cxn modelId="{9F565C13-8A89-49E8-92FF-7649602CDBB7}" type="presOf" srcId="{48798777-BF1F-4076-9AA9-EF5C239DFBFE}" destId="{91AF38DD-D4D4-462C-BD21-8F57B8483F2F}" srcOrd="0" destOrd="0" presId="urn:microsoft.com/office/officeart/2005/8/layout/matrix2"/>
    <dgm:cxn modelId="{E9F0CDD7-044D-4856-848A-7B4B35124F95}" type="presOf" srcId="{A6EC1662-ABC7-4509-A816-B0B35AD53AA7}" destId="{F2AA16DB-F3E1-446E-933D-EA2D9F178C82}" srcOrd="0" destOrd="0" presId="urn:microsoft.com/office/officeart/2005/8/layout/matrix2"/>
    <dgm:cxn modelId="{BB0293D5-EBB0-47B8-AA96-1FAE97F9558C}" srcId="{EB91F2DE-B1E5-438F-8086-244C0B7865D1}" destId="{A6EC1662-ABC7-4509-A816-B0B35AD53AA7}" srcOrd="0" destOrd="0" parTransId="{DEE18D15-9315-463F-AC4F-982DDBAC78BD}" sibTransId="{C5C8D7F8-3F2D-44D0-AC13-F5DD98DCFAEA}"/>
    <dgm:cxn modelId="{4D67245B-A564-440A-82E1-CE79D1CD8EB8}" type="presOf" srcId="{362C38A8-D465-4562-840B-6BFA341E5E70}" destId="{91DB0B6E-9A42-452F-945A-24143CF033AA}" srcOrd="0" destOrd="0" presId="urn:microsoft.com/office/officeart/2005/8/layout/matrix2"/>
    <dgm:cxn modelId="{EE4CB35E-D425-41F9-8CF2-10D2467A5E68}" type="presParOf" srcId="{3417AB13-CB67-44A2-8FFB-CC889ECC353C}" destId="{60E2C79B-7C68-4ED3-8E9C-E198FE996DB2}" srcOrd="0" destOrd="0" presId="urn:microsoft.com/office/officeart/2005/8/layout/matrix2"/>
    <dgm:cxn modelId="{B10E6EE1-ECEA-47FC-809E-8E076AAAEBB3}" type="presParOf" srcId="{3417AB13-CB67-44A2-8FFB-CC889ECC353C}" destId="{F2AA16DB-F3E1-446E-933D-EA2D9F178C82}" srcOrd="1" destOrd="0" presId="urn:microsoft.com/office/officeart/2005/8/layout/matrix2"/>
    <dgm:cxn modelId="{7F1DE586-0F8B-4C72-8081-7DB87209E82A}" type="presParOf" srcId="{3417AB13-CB67-44A2-8FFB-CC889ECC353C}" destId="{91AF38DD-D4D4-462C-BD21-8F57B8483F2F}" srcOrd="2" destOrd="0" presId="urn:microsoft.com/office/officeart/2005/8/layout/matrix2"/>
    <dgm:cxn modelId="{3F21F818-B24E-4AA8-A7FA-7C3FED522F20}" type="presParOf" srcId="{3417AB13-CB67-44A2-8FFB-CC889ECC353C}" destId="{91DB0B6E-9A42-452F-945A-24143CF033AA}" srcOrd="3" destOrd="0" presId="urn:microsoft.com/office/officeart/2005/8/layout/matrix2"/>
    <dgm:cxn modelId="{7C4B3105-9931-4762-BDEB-C669988425F1}" type="presParOf" srcId="{3417AB13-CB67-44A2-8FFB-CC889ECC353C}" destId="{0FC9783D-2B5A-4601-A08B-BB61B3337A41}"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99883C-C00A-4D93-BB7D-756A4728AFEB}" type="doc">
      <dgm:prSet loTypeId="urn:microsoft.com/office/officeart/2005/8/layout/radial3" loCatId="relationship" qsTypeId="urn:microsoft.com/office/officeart/2005/8/quickstyle/simple1" qsCatId="simple" csTypeId="urn:microsoft.com/office/officeart/2005/8/colors/accent2_1" csCatId="accent2" phldr="1"/>
      <dgm:spPr/>
      <dgm:t>
        <a:bodyPr/>
        <a:lstStyle/>
        <a:p>
          <a:endParaRPr lang="en-US"/>
        </a:p>
      </dgm:t>
    </dgm:pt>
    <dgm:pt modelId="{3AC72345-AE53-4814-9AB2-A677957168BB}">
      <dgm:prSet phldrT="[Text]"/>
      <dgm:spPr/>
      <dgm:t>
        <a:bodyPr/>
        <a:lstStyle/>
        <a:p>
          <a:r>
            <a:rPr lang="en-US" dirty="0" smtClean="0"/>
            <a:t>Fake “Cheap” Product</a:t>
          </a:r>
          <a:endParaRPr lang="en-US" dirty="0"/>
        </a:p>
      </dgm:t>
    </dgm:pt>
    <dgm:pt modelId="{E7248ACB-5A5E-48D0-B0E4-E3712CA8F672}" type="parTrans" cxnId="{7F70EDE6-E22C-48FC-B3E5-8A7BE26E5220}">
      <dgm:prSet/>
      <dgm:spPr/>
      <dgm:t>
        <a:bodyPr/>
        <a:lstStyle/>
        <a:p>
          <a:endParaRPr lang="en-US"/>
        </a:p>
      </dgm:t>
    </dgm:pt>
    <dgm:pt modelId="{280F6B4F-A95A-4F18-89CA-B572FFFEAA64}" type="sibTrans" cxnId="{7F70EDE6-E22C-48FC-B3E5-8A7BE26E5220}">
      <dgm:prSet/>
      <dgm:spPr/>
      <dgm:t>
        <a:bodyPr/>
        <a:lstStyle/>
        <a:p>
          <a:endParaRPr lang="en-US"/>
        </a:p>
      </dgm:t>
    </dgm:pt>
    <dgm:pt modelId="{46B15680-9C71-4761-B664-23D98CA2719A}">
      <dgm:prSet phldrT="[Text]"/>
      <dgm:spPr/>
      <dgm:t>
        <a:bodyPr/>
        <a:lstStyle/>
        <a:p>
          <a:r>
            <a:rPr lang="en-US" dirty="0" smtClean="0"/>
            <a:t>Antifraud </a:t>
          </a:r>
          <a:endParaRPr lang="en-US" dirty="0"/>
        </a:p>
      </dgm:t>
    </dgm:pt>
    <dgm:pt modelId="{DA4BA184-A0DF-4C7B-B9D7-2F75C9CB3A26}" type="parTrans" cxnId="{235DA0C9-C7D4-4570-B877-E002A01C6746}">
      <dgm:prSet/>
      <dgm:spPr/>
      <dgm:t>
        <a:bodyPr/>
        <a:lstStyle/>
        <a:p>
          <a:endParaRPr lang="en-US"/>
        </a:p>
      </dgm:t>
    </dgm:pt>
    <dgm:pt modelId="{5526B8A3-C67F-4FDC-8AA0-9CF7D7546C75}" type="sibTrans" cxnId="{235DA0C9-C7D4-4570-B877-E002A01C6746}">
      <dgm:prSet/>
      <dgm:spPr/>
      <dgm:t>
        <a:bodyPr/>
        <a:lstStyle/>
        <a:p>
          <a:endParaRPr lang="en-US"/>
        </a:p>
      </dgm:t>
    </dgm:pt>
    <dgm:pt modelId="{05E988EA-C72E-47E3-AAD5-62CE080D498B}">
      <dgm:prSet phldrT="[Text]"/>
      <dgm:spPr/>
      <dgm:t>
        <a:bodyPr/>
        <a:lstStyle/>
        <a:p>
          <a:r>
            <a:rPr lang="en-US" dirty="0" smtClean="0"/>
            <a:t>Marketing</a:t>
          </a:r>
          <a:endParaRPr lang="en-US" dirty="0"/>
        </a:p>
      </dgm:t>
    </dgm:pt>
    <dgm:pt modelId="{9322A03A-EDDF-4B0F-8727-624C6D05AA22}" type="parTrans" cxnId="{40891880-4890-4BD3-AC92-06F95B589ED9}">
      <dgm:prSet/>
      <dgm:spPr/>
      <dgm:t>
        <a:bodyPr/>
        <a:lstStyle/>
        <a:p>
          <a:endParaRPr lang="en-US"/>
        </a:p>
      </dgm:t>
    </dgm:pt>
    <dgm:pt modelId="{0F4315EC-4757-41DC-8A4B-33C03229F5AE}" type="sibTrans" cxnId="{40891880-4890-4BD3-AC92-06F95B589ED9}">
      <dgm:prSet/>
      <dgm:spPr/>
      <dgm:t>
        <a:bodyPr/>
        <a:lstStyle/>
        <a:p>
          <a:endParaRPr lang="en-US"/>
        </a:p>
      </dgm:t>
    </dgm:pt>
    <dgm:pt modelId="{1581A097-1AEE-4762-AE06-7EC03FAF19FC}">
      <dgm:prSet phldrT="[Text]"/>
      <dgm:spPr/>
      <dgm:t>
        <a:bodyPr/>
        <a:lstStyle/>
        <a:p>
          <a:r>
            <a:rPr lang="en-US" dirty="0" smtClean="0"/>
            <a:t>Customer Service</a:t>
          </a:r>
          <a:endParaRPr lang="en-US" dirty="0"/>
        </a:p>
      </dgm:t>
    </dgm:pt>
    <dgm:pt modelId="{4B13CADA-3E90-4529-A3DA-57E99B69F0EE}" type="parTrans" cxnId="{C67075F7-2BB4-47CA-A823-53BD8677D981}">
      <dgm:prSet/>
      <dgm:spPr/>
      <dgm:t>
        <a:bodyPr/>
        <a:lstStyle/>
        <a:p>
          <a:endParaRPr lang="en-US"/>
        </a:p>
      </dgm:t>
    </dgm:pt>
    <dgm:pt modelId="{D7FAC59B-7C07-4661-8AD2-0AE618D82007}" type="sibTrans" cxnId="{C67075F7-2BB4-47CA-A823-53BD8677D981}">
      <dgm:prSet/>
      <dgm:spPr/>
      <dgm:t>
        <a:bodyPr/>
        <a:lstStyle/>
        <a:p>
          <a:endParaRPr lang="en-US"/>
        </a:p>
      </dgm:t>
    </dgm:pt>
    <dgm:pt modelId="{8EECC338-EF09-40C5-BFD1-EDE6B42DF655}">
      <dgm:prSet phldrT="[Text]"/>
      <dgm:spPr/>
      <dgm:t>
        <a:bodyPr/>
        <a:lstStyle/>
        <a:p>
          <a:r>
            <a:rPr lang="en-US" dirty="0" smtClean="0"/>
            <a:t>Legal</a:t>
          </a:r>
          <a:endParaRPr lang="en-US" dirty="0"/>
        </a:p>
      </dgm:t>
    </dgm:pt>
    <dgm:pt modelId="{3D82C2F6-F03A-41DC-B487-4198C77747EF}" type="parTrans" cxnId="{596D88C8-770E-4A2F-AFE4-EC518B457DD7}">
      <dgm:prSet/>
      <dgm:spPr/>
      <dgm:t>
        <a:bodyPr/>
        <a:lstStyle/>
        <a:p>
          <a:endParaRPr lang="en-US"/>
        </a:p>
      </dgm:t>
    </dgm:pt>
    <dgm:pt modelId="{059E0EFF-A519-4A08-85D6-1BFD1EDB2A02}" type="sibTrans" cxnId="{596D88C8-770E-4A2F-AFE4-EC518B457DD7}">
      <dgm:prSet/>
      <dgm:spPr/>
      <dgm:t>
        <a:bodyPr/>
        <a:lstStyle/>
        <a:p>
          <a:endParaRPr lang="en-US"/>
        </a:p>
      </dgm:t>
    </dgm:pt>
    <dgm:pt modelId="{4D908E65-8595-495A-AEDF-F86A61107A92}">
      <dgm:prSet phldrT="[Text]"/>
      <dgm:spPr/>
      <dgm:t>
        <a:bodyPr/>
        <a:lstStyle/>
        <a:p>
          <a:r>
            <a:rPr lang="en-US" dirty="0" smtClean="0"/>
            <a:t>Seller Verification Team </a:t>
          </a:r>
          <a:endParaRPr lang="en-US" dirty="0"/>
        </a:p>
      </dgm:t>
    </dgm:pt>
    <dgm:pt modelId="{31F575BA-D671-4EF7-A004-7D4B93F6C394}" type="parTrans" cxnId="{927FF698-4076-4665-9831-43EBDC68B0DE}">
      <dgm:prSet/>
      <dgm:spPr/>
      <dgm:t>
        <a:bodyPr/>
        <a:lstStyle/>
        <a:p>
          <a:endParaRPr lang="en-US"/>
        </a:p>
      </dgm:t>
    </dgm:pt>
    <dgm:pt modelId="{3D2C4589-A643-48E7-B284-FF5B6F1242D5}" type="sibTrans" cxnId="{927FF698-4076-4665-9831-43EBDC68B0DE}">
      <dgm:prSet/>
      <dgm:spPr/>
      <dgm:t>
        <a:bodyPr/>
        <a:lstStyle/>
        <a:p>
          <a:endParaRPr lang="en-US"/>
        </a:p>
      </dgm:t>
    </dgm:pt>
    <dgm:pt modelId="{8F7F35FC-1FE0-4B70-929B-C26232C12DF8}">
      <dgm:prSet phldrT="[Text]"/>
      <dgm:spPr/>
      <dgm:t>
        <a:bodyPr/>
        <a:lstStyle/>
        <a:p>
          <a:r>
            <a:rPr lang="en-US" dirty="0" smtClean="0"/>
            <a:t>Product Management</a:t>
          </a:r>
          <a:endParaRPr lang="en-US" dirty="0"/>
        </a:p>
      </dgm:t>
    </dgm:pt>
    <dgm:pt modelId="{CBC5BA6B-E6B7-4085-87E5-16AC2E2A5D72}" type="parTrans" cxnId="{B4D09DA3-17C7-42A0-A645-A26B331CCF50}">
      <dgm:prSet/>
      <dgm:spPr/>
      <dgm:t>
        <a:bodyPr/>
        <a:lstStyle/>
        <a:p>
          <a:endParaRPr lang="en-US"/>
        </a:p>
      </dgm:t>
    </dgm:pt>
    <dgm:pt modelId="{ED88B943-B04A-4BA7-AE9E-66145BA7257B}" type="sibTrans" cxnId="{B4D09DA3-17C7-42A0-A645-A26B331CCF50}">
      <dgm:prSet/>
      <dgm:spPr/>
      <dgm:t>
        <a:bodyPr/>
        <a:lstStyle/>
        <a:p>
          <a:endParaRPr lang="en-US"/>
        </a:p>
      </dgm:t>
    </dgm:pt>
    <dgm:pt modelId="{1E0393DA-D101-4195-9693-C5746A51E7B8}">
      <dgm:prSet phldrT="[Text]"/>
      <dgm:spPr/>
      <dgm:t>
        <a:bodyPr/>
        <a:lstStyle/>
        <a:p>
          <a:r>
            <a:rPr lang="en-US" dirty="0" smtClean="0"/>
            <a:t>Finance &amp; Accounting</a:t>
          </a:r>
          <a:endParaRPr lang="en-US" dirty="0"/>
        </a:p>
      </dgm:t>
    </dgm:pt>
    <dgm:pt modelId="{6574050D-A647-4BDA-B589-FB754B7D4C32}" type="parTrans" cxnId="{A335EF96-CB37-4AAD-A9A1-CC5098137ACB}">
      <dgm:prSet/>
      <dgm:spPr/>
      <dgm:t>
        <a:bodyPr/>
        <a:lstStyle/>
        <a:p>
          <a:endParaRPr lang="en-US"/>
        </a:p>
      </dgm:t>
    </dgm:pt>
    <dgm:pt modelId="{475A8BE2-C8EF-45C5-86BD-DA60DB75ABA6}" type="sibTrans" cxnId="{A335EF96-CB37-4AAD-A9A1-CC5098137ACB}">
      <dgm:prSet/>
      <dgm:spPr/>
      <dgm:t>
        <a:bodyPr/>
        <a:lstStyle/>
        <a:p>
          <a:endParaRPr lang="en-US"/>
        </a:p>
      </dgm:t>
    </dgm:pt>
    <dgm:pt modelId="{E08F6321-944D-49EE-9DBD-4FE0F57DDCCC}">
      <dgm:prSet phldrT="[Text]"/>
      <dgm:spPr/>
      <dgm:t>
        <a:bodyPr/>
        <a:lstStyle/>
        <a:p>
          <a:r>
            <a:rPr lang="en-US" dirty="0" smtClean="0"/>
            <a:t>Data Analytics</a:t>
          </a:r>
          <a:endParaRPr lang="en-US" dirty="0"/>
        </a:p>
      </dgm:t>
    </dgm:pt>
    <dgm:pt modelId="{979FADF7-0B2D-4771-8AFD-5ED5D5F93FAA}" type="parTrans" cxnId="{1F5D03F0-B56F-43D0-BD44-8C5D1D052CDB}">
      <dgm:prSet/>
      <dgm:spPr/>
      <dgm:t>
        <a:bodyPr/>
        <a:lstStyle/>
        <a:p>
          <a:endParaRPr lang="en-US"/>
        </a:p>
      </dgm:t>
    </dgm:pt>
    <dgm:pt modelId="{8DD20053-BC0D-49EF-826B-1170EB8377B0}" type="sibTrans" cxnId="{1F5D03F0-B56F-43D0-BD44-8C5D1D052CDB}">
      <dgm:prSet/>
      <dgm:spPr/>
      <dgm:t>
        <a:bodyPr/>
        <a:lstStyle/>
        <a:p>
          <a:endParaRPr lang="en-US"/>
        </a:p>
      </dgm:t>
    </dgm:pt>
    <dgm:pt modelId="{A9D58618-B5AC-46BE-8811-DA67DE1AAD06}" type="pres">
      <dgm:prSet presAssocID="{2499883C-C00A-4D93-BB7D-756A4728AFEB}" presName="composite" presStyleCnt="0">
        <dgm:presLayoutVars>
          <dgm:chMax val="1"/>
          <dgm:dir/>
          <dgm:resizeHandles val="exact"/>
        </dgm:presLayoutVars>
      </dgm:prSet>
      <dgm:spPr/>
    </dgm:pt>
    <dgm:pt modelId="{B96C81C3-6E80-46E7-A32D-39D4FD08DDB8}" type="pres">
      <dgm:prSet presAssocID="{2499883C-C00A-4D93-BB7D-756A4728AFEB}" presName="radial" presStyleCnt="0">
        <dgm:presLayoutVars>
          <dgm:animLvl val="ctr"/>
        </dgm:presLayoutVars>
      </dgm:prSet>
      <dgm:spPr/>
    </dgm:pt>
    <dgm:pt modelId="{B8E237BB-7C08-4205-A9E7-7A2B25CD3527}" type="pres">
      <dgm:prSet presAssocID="{3AC72345-AE53-4814-9AB2-A677957168BB}" presName="centerShape" presStyleLbl="vennNode1" presStyleIdx="0" presStyleCnt="9"/>
      <dgm:spPr/>
      <dgm:t>
        <a:bodyPr/>
        <a:lstStyle/>
        <a:p>
          <a:endParaRPr lang="en-US"/>
        </a:p>
      </dgm:t>
    </dgm:pt>
    <dgm:pt modelId="{36676600-68EE-438E-AEC7-45D1E10978F1}" type="pres">
      <dgm:prSet presAssocID="{8F7F35FC-1FE0-4B70-929B-C26232C12DF8}" presName="node" presStyleLbl="vennNode1" presStyleIdx="1" presStyleCnt="9">
        <dgm:presLayoutVars>
          <dgm:bulletEnabled val="1"/>
        </dgm:presLayoutVars>
      </dgm:prSet>
      <dgm:spPr/>
    </dgm:pt>
    <dgm:pt modelId="{AD1704B7-1105-4A23-8BF9-FC251AABE99F}" type="pres">
      <dgm:prSet presAssocID="{46B15680-9C71-4761-B664-23D98CA2719A}" presName="node" presStyleLbl="vennNode1" presStyleIdx="2" presStyleCnt="9">
        <dgm:presLayoutVars>
          <dgm:bulletEnabled val="1"/>
        </dgm:presLayoutVars>
      </dgm:prSet>
      <dgm:spPr/>
      <dgm:t>
        <a:bodyPr/>
        <a:lstStyle/>
        <a:p>
          <a:endParaRPr lang="en-US"/>
        </a:p>
      </dgm:t>
    </dgm:pt>
    <dgm:pt modelId="{C3C5442A-A336-4A7E-971F-C326E63F87BE}" type="pres">
      <dgm:prSet presAssocID="{E08F6321-944D-49EE-9DBD-4FE0F57DDCCC}" presName="node" presStyleLbl="vennNode1" presStyleIdx="3" presStyleCnt="9">
        <dgm:presLayoutVars>
          <dgm:bulletEnabled val="1"/>
        </dgm:presLayoutVars>
      </dgm:prSet>
      <dgm:spPr/>
    </dgm:pt>
    <dgm:pt modelId="{F1DFA7D8-BFE5-461A-A0E9-D7258C17C623}" type="pres">
      <dgm:prSet presAssocID="{05E988EA-C72E-47E3-AAD5-62CE080D498B}" presName="node" presStyleLbl="vennNode1" presStyleIdx="4" presStyleCnt="9">
        <dgm:presLayoutVars>
          <dgm:bulletEnabled val="1"/>
        </dgm:presLayoutVars>
      </dgm:prSet>
      <dgm:spPr/>
    </dgm:pt>
    <dgm:pt modelId="{5D844BEC-61EF-4F2C-86E6-414E6380BF79}" type="pres">
      <dgm:prSet presAssocID="{1E0393DA-D101-4195-9693-C5746A51E7B8}" presName="node" presStyleLbl="vennNode1" presStyleIdx="5" presStyleCnt="9">
        <dgm:presLayoutVars>
          <dgm:bulletEnabled val="1"/>
        </dgm:presLayoutVars>
      </dgm:prSet>
      <dgm:spPr/>
    </dgm:pt>
    <dgm:pt modelId="{6DD588D0-3D73-4E4B-BD5B-C22C20176124}" type="pres">
      <dgm:prSet presAssocID="{4D908E65-8595-495A-AEDF-F86A61107A92}" presName="node" presStyleLbl="vennNode1" presStyleIdx="6" presStyleCnt="9">
        <dgm:presLayoutVars>
          <dgm:bulletEnabled val="1"/>
        </dgm:presLayoutVars>
      </dgm:prSet>
      <dgm:spPr/>
      <dgm:t>
        <a:bodyPr/>
        <a:lstStyle/>
        <a:p>
          <a:endParaRPr lang="en-US"/>
        </a:p>
      </dgm:t>
    </dgm:pt>
    <dgm:pt modelId="{6FE7B2D7-BE48-47EB-8865-FF476EDFF79A}" type="pres">
      <dgm:prSet presAssocID="{1581A097-1AEE-4762-AE06-7EC03FAF19FC}" presName="node" presStyleLbl="vennNode1" presStyleIdx="7" presStyleCnt="9">
        <dgm:presLayoutVars>
          <dgm:bulletEnabled val="1"/>
        </dgm:presLayoutVars>
      </dgm:prSet>
      <dgm:spPr/>
    </dgm:pt>
    <dgm:pt modelId="{6EBFDA2A-A54A-4A61-947B-07A2BE179BF6}" type="pres">
      <dgm:prSet presAssocID="{8EECC338-EF09-40C5-BFD1-EDE6B42DF655}" presName="node" presStyleLbl="vennNode1" presStyleIdx="8" presStyleCnt="9">
        <dgm:presLayoutVars>
          <dgm:bulletEnabled val="1"/>
        </dgm:presLayoutVars>
      </dgm:prSet>
      <dgm:spPr/>
    </dgm:pt>
  </dgm:ptLst>
  <dgm:cxnLst>
    <dgm:cxn modelId="{A5925401-3DAE-4A86-B512-54F8A9C3AE26}" type="presOf" srcId="{1E0393DA-D101-4195-9693-C5746A51E7B8}" destId="{5D844BEC-61EF-4F2C-86E6-414E6380BF79}" srcOrd="0" destOrd="0" presId="urn:microsoft.com/office/officeart/2005/8/layout/radial3"/>
    <dgm:cxn modelId="{F4B3BABE-86AF-4B6D-9C0E-37212079773D}" type="presOf" srcId="{2499883C-C00A-4D93-BB7D-756A4728AFEB}" destId="{A9D58618-B5AC-46BE-8811-DA67DE1AAD06}" srcOrd="0" destOrd="0" presId="urn:microsoft.com/office/officeart/2005/8/layout/radial3"/>
    <dgm:cxn modelId="{FC37F534-8786-4F32-92E0-57E3A9EE0555}" type="presOf" srcId="{05E988EA-C72E-47E3-AAD5-62CE080D498B}" destId="{F1DFA7D8-BFE5-461A-A0E9-D7258C17C623}" srcOrd="0" destOrd="0" presId="urn:microsoft.com/office/officeart/2005/8/layout/radial3"/>
    <dgm:cxn modelId="{7F70EDE6-E22C-48FC-B3E5-8A7BE26E5220}" srcId="{2499883C-C00A-4D93-BB7D-756A4728AFEB}" destId="{3AC72345-AE53-4814-9AB2-A677957168BB}" srcOrd="0" destOrd="0" parTransId="{E7248ACB-5A5E-48D0-B0E4-E3712CA8F672}" sibTransId="{280F6B4F-A95A-4F18-89CA-B572FFFEAA64}"/>
    <dgm:cxn modelId="{90867B8C-C7F2-4A6D-94B3-565C17C232FB}" type="presOf" srcId="{3AC72345-AE53-4814-9AB2-A677957168BB}" destId="{B8E237BB-7C08-4205-A9E7-7A2B25CD3527}" srcOrd="0" destOrd="0" presId="urn:microsoft.com/office/officeart/2005/8/layout/radial3"/>
    <dgm:cxn modelId="{B8AECF26-2E11-44A0-BD3B-35A7B60A0E94}" type="presOf" srcId="{4D908E65-8595-495A-AEDF-F86A61107A92}" destId="{6DD588D0-3D73-4E4B-BD5B-C22C20176124}" srcOrd="0" destOrd="0" presId="urn:microsoft.com/office/officeart/2005/8/layout/radial3"/>
    <dgm:cxn modelId="{1F5D03F0-B56F-43D0-BD44-8C5D1D052CDB}" srcId="{3AC72345-AE53-4814-9AB2-A677957168BB}" destId="{E08F6321-944D-49EE-9DBD-4FE0F57DDCCC}" srcOrd="2" destOrd="0" parTransId="{979FADF7-0B2D-4771-8AFD-5ED5D5F93FAA}" sibTransId="{8DD20053-BC0D-49EF-826B-1170EB8377B0}"/>
    <dgm:cxn modelId="{B4D09DA3-17C7-42A0-A645-A26B331CCF50}" srcId="{3AC72345-AE53-4814-9AB2-A677957168BB}" destId="{8F7F35FC-1FE0-4B70-929B-C26232C12DF8}" srcOrd="0" destOrd="0" parTransId="{CBC5BA6B-E6B7-4085-87E5-16AC2E2A5D72}" sibTransId="{ED88B943-B04A-4BA7-AE9E-66145BA7257B}"/>
    <dgm:cxn modelId="{235DA0C9-C7D4-4570-B877-E002A01C6746}" srcId="{3AC72345-AE53-4814-9AB2-A677957168BB}" destId="{46B15680-9C71-4761-B664-23D98CA2719A}" srcOrd="1" destOrd="0" parTransId="{DA4BA184-A0DF-4C7B-B9D7-2F75C9CB3A26}" sibTransId="{5526B8A3-C67F-4FDC-8AA0-9CF7D7546C75}"/>
    <dgm:cxn modelId="{C47D15BA-4275-44D5-9666-1DE609376FF7}" type="presOf" srcId="{8EECC338-EF09-40C5-BFD1-EDE6B42DF655}" destId="{6EBFDA2A-A54A-4A61-947B-07A2BE179BF6}" srcOrd="0" destOrd="0" presId="urn:microsoft.com/office/officeart/2005/8/layout/radial3"/>
    <dgm:cxn modelId="{CBC334C5-C35D-48B6-94FD-600F70906BF8}" type="presOf" srcId="{8F7F35FC-1FE0-4B70-929B-C26232C12DF8}" destId="{36676600-68EE-438E-AEC7-45D1E10978F1}" srcOrd="0" destOrd="0" presId="urn:microsoft.com/office/officeart/2005/8/layout/radial3"/>
    <dgm:cxn modelId="{BE569221-FF66-4FC4-842B-E0D4C407D6C4}" type="presOf" srcId="{E08F6321-944D-49EE-9DBD-4FE0F57DDCCC}" destId="{C3C5442A-A336-4A7E-971F-C326E63F87BE}" srcOrd="0" destOrd="0" presId="urn:microsoft.com/office/officeart/2005/8/layout/radial3"/>
    <dgm:cxn modelId="{40891880-4890-4BD3-AC92-06F95B589ED9}" srcId="{3AC72345-AE53-4814-9AB2-A677957168BB}" destId="{05E988EA-C72E-47E3-AAD5-62CE080D498B}" srcOrd="3" destOrd="0" parTransId="{9322A03A-EDDF-4B0F-8727-624C6D05AA22}" sibTransId="{0F4315EC-4757-41DC-8A4B-33C03229F5AE}"/>
    <dgm:cxn modelId="{99992AD3-7862-4360-9E92-02C2A8E7E53D}" type="presOf" srcId="{46B15680-9C71-4761-B664-23D98CA2719A}" destId="{AD1704B7-1105-4A23-8BF9-FC251AABE99F}" srcOrd="0" destOrd="0" presId="urn:microsoft.com/office/officeart/2005/8/layout/radial3"/>
    <dgm:cxn modelId="{927FF698-4076-4665-9831-43EBDC68B0DE}" srcId="{3AC72345-AE53-4814-9AB2-A677957168BB}" destId="{4D908E65-8595-495A-AEDF-F86A61107A92}" srcOrd="5" destOrd="0" parTransId="{31F575BA-D671-4EF7-A004-7D4B93F6C394}" sibTransId="{3D2C4589-A643-48E7-B284-FF5B6F1242D5}"/>
    <dgm:cxn modelId="{C67075F7-2BB4-47CA-A823-53BD8677D981}" srcId="{3AC72345-AE53-4814-9AB2-A677957168BB}" destId="{1581A097-1AEE-4762-AE06-7EC03FAF19FC}" srcOrd="6" destOrd="0" parTransId="{4B13CADA-3E90-4529-A3DA-57E99B69F0EE}" sibTransId="{D7FAC59B-7C07-4661-8AD2-0AE618D82007}"/>
    <dgm:cxn modelId="{853CF238-8C89-4E98-BA99-69BB7C03F82A}" type="presOf" srcId="{1581A097-1AEE-4762-AE06-7EC03FAF19FC}" destId="{6FE7B2D7-BE48-47EB-8865-FF476EDFF79A}" srcOrd="0" destOrd="0" presId="urn:microsoft.com/office/officeart/2005/8/layout/radial3"/>
    <dgm:cxn modelId="{596D88C8-770E-4A2F-AFE4-EC518B457DD7}" srcId="{3AC72345-AE53-4814-9AB2-A677957168BB}" destId="{8EECC338-EF09-40C5-BFD1-EDE6B42DF655}" srcOrd="7" destOrd="0" parTransId="{3D82C2F6-F03A-41DC-B487-4198C77747EF}" sibTransId="{059E0EFF-A519-4A08-85D6-1BFD1EDB2A02}"/>
    <dgm:cxn modelId="{A335EF96-CB37-4AAD-A9A1-CC5098137ACB}" srcId="{3AC72345-AE53-4814-9AB2-A677957168BB}" destId="{1E0393DA-D101-4195-9693-C5746A51E7B8}" srcOrd="4" destOrd="0" parTransId="{6574050D-A647-4BDA-B589-FB754B7D4C32}" sibTransId="{475A8BE2-C8EF-45C5-86BD-DA60DB75ABA6}"/>
    <dgm:cxn modelId="{A33E0636-B8B2-4B5F-896F-7B0020604B6D}" type="presParOf" srcId="{A9D58618-B5AC-46BE-8811-DA67DE1AAD06}" destId="{B96C81C3-6E80-46E7-A32D-39D4FD08DDB8}" srcOrd="0" destOrd="0" presId="urn:microsoft.com/office/officeart/2005/8/layout/radial3"/>
    <dgm:cxn modelId="{F31129E0-3C4D-4EE4-94EE-4F5B329C16CD}" type="presParOf" srcId="{B96C81C3-6E80-46E7-A32D-39D4FD08DDB8}" destId="{B8E237BB-7C08-4205-A9E7-7A2B25CD3527}" srcOrd="0" destOrd="0" presId="urn:microsoft.com/office/officeart/2005/8/layout/radial3"/>
    <dgm:cxn modelId="{55D2B196-073C-494D-9EA5-68D582CEC828}" type="presParOf" srcId="{B96C81C3-6E80-46E7-A32D-39D4FD08DDB8}" destId="{36676600-68EE-438E-AEC7-45D1E10978F1}" srcOrd="1" destOrd="0" presId="urn:microsoft.com/office/officeart/2005/8/layout/radial3"/>
    <dgm:cxn modelId="{02B7A851-D260-47D6-BBD6-D99DFDF8E6BE}" type="presParOf" srcId="{B96C81C3-6E80-46E7-A32D-39D4FD08DDB8}" destId="{AD1704B7-1105-4A23-8BF9-FC251AABE99F}" srcOrd="2" destOrd="0" presId="urn:microsoft.com/office/officeart/2005/8/layout/radial3"/>
    <dgm:cxn modelId="{BE3316F3-D0D0-49B0-B6AF-0C4D388FE239}" type="presParOf" srcId="{B96C81C3-6E80-46E7-A32D-39D4FD08DDB8}" destId="{C3C5442A-A336-4A7E-971F-C326E63F87BE}" srcOrd="3" destOrd="0" presId="urn:microsoft.com/office/officeart/2005/8/layout/radial3"/>
    <dgm:cxn modelId="{EB49D5DC-D5C4-40AB-B054-7C722CFACA05}" type="presParOf" srcId="{B96C81C3-6E80-46E7-A32D-39D4FD08DDB8}" destId="{F1DFA7D8-BFE5-461A-A0E9-D7258C17C623}" srcOrd="4" destOrd="0" presId="urn:microsoft.com/office/officeart/2005/8/layout/radial3"/>
    <dgm:cxn modelId="{3A417A1E-60E3-40F1-936D-D25774749730}" type="presParOf" srcId="{B96C81C3-6E80-46E7-A32D-39D4FD08DDB8}" destId="{5D844BEC-61EF-4F2C-86E6-414E6380BF79}" srcOrd="5" destOrd="0" presId="urn:microsoft.com/office/officeart/2005/8/layout/radial3"/>
    <dgm:cxn modelId="{3D60A30C-9537-49B6-B9BC-E8C72554A187}" type="presParOf" srcId="{B96C81C3-6E80-46E7-A32D-39D4FD08DDB8}" destId="{6DD588D0-3D73-4E4B-BD5B-C22C20176124}" srcOrd="6" destOrd="0" presId="urn:microsoft.com/office/officeart/2005/8/layout/radial3"/>
    <dgm:cxn modelId="{A4A4E94A-DA80-4A96-B0C7-5ABBF4B7142C}" type="presParOf" srcId="{B96C81C3-6E80-46E7-A32D-39D4FD08DDB8}" destId="{6FE7B2D7-BE48-47EB-8865-FF476EDFF79A}" srcOrd="7" destOrd="0" presId="urn:microsoft.com/office/officeart/2005/8/layout/radial3"/>
    <dgm:cxn modelId="{BE81A14F-0834-4822-BC08-972674F54C5D}" type="presParOf" srcId="{B96C81C3-6E80-46E7-A32D-39D4FD08DDB8}" destId="{6EBFDA2A-A54A-4A61-947B-07A2BE179BF6}" srcOrd="8" destOrd="0" presId="urn:microsoft.com/office/officeart/2005/8/layout/radial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68D6A3D-50E4-418A-A977-2099179123D2}" type="doc">
      <dgm:prSet loTypeId="urn:microsoft.com/office/officeart/2008/layout/HorizontalMultiLevelHierarchy" loCatId="hierarchy" qsTypeId="urn:microsoft.com/office/officeart/2005/8/quickstyle/simple1" qsCatId="simple" csTypeId="urn:microsoft.com/office/officeart/2005/8/colors/accent2_1" csCatId="accent2" phldr="1"/>
      <dgm:spPr/>
      <dgm:t>
        <a:bodyPr/>
        <a:lstStyle/>
        <a:p>
          <a:endParaRPr lang="en-US"/>
        </a:p>
      </dgm:t>
    </dgm:pt>
    <dgm:pt modelId="{4CAD6DE6-70BC-4E2B-A57A-851F03180695}">
      <dgm:prSet phldrT="[Text]"/>
      <dgm:spPr/>
      <dgm:t>
        <a:bodyPr/>
        <a:lstStyle/>
        <a:p>
          <a:r>
            <a:rPr lang="en-US" dirty="0" smtClean="0"/>
            <a:t>Fake “Cheap” Product</a:t>
          </a:r>
          <a:endParaRPr lang="en-US" dirty="0"/>
        </a:p>
      </dgm:t>
    </dgm:pt>
    <dgm:pt modelId="{8005478F-C403-467B-B0DD-436E4B50A57D}" type="parTrans" cxnId="{4DD37ADB-DE60-4B29-A295-8EC62A3CDABC}">
      <dgm:prSet/>
      <dgm:spPr/>
      <dgm:t>
        <a:bodyPr/>
        <a:lstStyle/>
        <a:p>
          <a:endParaRPr lang="en-US"/>
        </a:p>
      </dgm:t>
    </dgm:pt>
    <dgm:pt modelId="{EAF603D4-6D12-4E7F-A260-F0E0B1B724CA}" type="sibTrans" cxnId="{4DD37ADB-DE60-4B29-A295-8EC62A3CDABC}">
      <dgm:prSet/>
      <dgm:spPr/>
      <dgm:t>
        <a:bodyPr/>
        <a:lstStyle/>
        <a:p>
          <a:endParaRPr lang="en-US"/>
        </a:p>
      </dgm:t>
    </dgm:pt>
    <dgm:pt modelId="{D8B8C6AD-47B3-4B49-A823-23D55DAECAE8}">
      <dgm:prSet phldrT="[Text]"/>
      <dgm:spPr/>
      <dgm:t>
        <a:bodyPr/>
        <a:lstStyle/>
        <a:p>
          <a:r>
            <a:rPr lang="en-US" dirty="0" smtClean="0"/>
            <a:t>Seller listing Fake Product with Cheap Price</a:t>
          </a:r>
          <a:endParaRPr lang="en-US" dirty="0"/>
        </a:p>
      </dgm:t>
    </dgm:pt>
    <dgm:pt modelId="{B2CB34FD-4CC0-4F9B-904C-E6305C51E311}" type="parTrans" cxnId="{185E7AFD-DEA8-4E9A-A8A9-95FCDCBD5AFA}">
      <dgm:prSet/>
      <dgm:spPr/>
      <dgm:t>
        <a:bodyPr/>
        <a:lstStyle/>
        <a:p>
          <a:endParaRPr lang="en-US"/>
        </a:p>
      </dgm:t>
    </dgm:pt>
    <dgm:pt modelId="{DC96234A-7ECC-4F8E-A814-63554EF6E496}" type="sibTrans" cxnId="{185E7AFD-DEA8-4E9A-A8A9-95FCDCBD5AFA}">
      <dgm:prSet/>
      <dgm:spPr/>
      <dgm:t>
        <a:bodyPr/>
        <a:lstStyle/>
        <a:p>
          <a:endParaRPr lang="en-US"/>
        </a:p>
      </dgm:t>
    </dgm:pt>
    <dgm:pt modelId="{25EF34C7-1B04-4F35-B91F-D3E67C0DAB92}">
      <dgm:prSet phldrT="[Text]"/>
      <dgm:spPr/>
      <dgm:t>
        <a:bodyPr/>
        <a:lstStyle/>
        <a:p>
          <a:r>
            <a:rPr lang="en-US" dirty="0" smtClean="0"/>
            <a:t>The listing have high click rate due to its price</a:t>
          </a:r>
          <a:endParaRPr lang="en-US" dirty="0"/>
        </a:p>
      </dgm:t>
    </dgm:pt>
    <dgm:pt modelId="{ADD06C66-E836-4C88-B931-2C731BA71D5D}" type="parTrans" cxnId="{5FA53BA4-ADA5-454A-8139-712459BA9AF6}">
      <dgm:prSet/>
      <dgm:spPr/>
      <dgm:t>
        <a:bodyPr/>
        <a:lstStyle/>
        <a:p>
          <a:endParaRPr lang="en-US"/>
        </a:p>
      </dgm:t>
    </dgm:pt>
    <dgm:pt modelId="{D6631F8D-0AE8-403D-B3A1-4B83EAAA0FC2}" type="sibTrans" cxnId="{5FA53BA4-ADA5-454A-8139-712459BA9AF6}">
      <dgm:prSet/>
      <dgm:spPr/>
      <dgm:t>
        <a:bodyPr/>
        <a:lstStyle/>
        <a:p>
          <a:endParaRPr lang="en-US"/>
        </a:p>
      </dgm:t>
    </dgm:pt>
    <dgm:pt modelId="{01FD894C-0804-489B-8628-4D4E0B396C68}">
      <dgm:prSet phldrT="[Text]"/>
      <dgm:spPr/>
      <dgm:t>
        <a:bodyPr/>
        <a:lstStyle/>
        <a:p>
          <a:r>
            <a:rPr lang="en-US" dirty="0" smtClean="0"/>
            <a:t>High transaction on the fake product may exceed popularity of original product</a:t>
          </a:r>
          <a:endParaRPr lang="en-US" dirty="0"/>
        </a:p>
      </dgm:t>
    </dgm:pt>
    <dgm:pt modelId="{BBE6D6F4-C417-4564-92A8-97BD6354D091}" type="parTrans" cxnId="{DC9624CD-EEE0-45E4-A530-0316D4F8B1B2}">
      <dgm:prSet/>
      <dgm:spPr/>
      <dgm:t>
        <a:bodyPr/>
        <a:lstStyle/>
        <a:p>
          <a:endParaRPr lang="en-US"/>
        </a:p>
      </dgm:t>
    </dgm:pt>
    <dgm:pt modelId="{975C85EC-52C8-4451-9FF6-25B67C01CF61}" type="sibTrans" cxnId="{DC9624CD-EEE0-45E4-A530-0316D4F8B1B2}">
      <dgm:prSet/>
      <dgm:spPr/>
      <dgm:t>
        <a:bodyPr/>
        <a:lstStyle/>
        <a:p>
          <a:endParaRPr lang="en-US"/>
        </a:p>
      </dgm:t>
    </dgm:pt>
    <dgm:pt modelId="{C9F7B6DE-2BED-4BC4-8FF1-4E9E5F143B6C}">
      <dgm:prSet phldrT="[Text]"/>
      <dgm:spPr/>
      <dgm:t>
        <a:bodyPr/>
        <a:lstStyle/>
        <a:p>
          <a:r>
            <a:rPr lang="en-US" dirty="0" smtClean="0"/>
            <a:t>Buyer attracted and buy Fake Product because its cheap price</a:t>
          </a:r>
          <a:endParaRPr lang="en-US" dirty="0"/>
        </a:p>
      </dgm:t>
    </dgm:pt>
    <dgm:pt modelId="{4731EE09-CA88-42F0-AE66-DF28A1F818E4}" type="parTrans" cxnId="{B4BA8F9B-B2D1-47C5-9712-5373C5FC3B37}">
      <dgm:prSet/>
      <dgm:spPr/>
      <dgm:t>
        <a:bodyPr/>
        <a:lstStyle/>
        <a:p>
          <a:endParaRPr lang="en-US"/>
        </a:p>
      </dgm:t>
    </dgm:pt>
    <dgm:pt modelId="{36451E55-FDA4-45C3-8B2A-5E6807164D5B}" type="sibTrans" cxnId="{B4BA8F9B-B2D1-47C5-9712-5373C5FC3B37}">
      <dgm:prSet/>
      <dgm:spPr/>
      <dgm:t>
        <a:bodyPr/>
        <a:lstStyle/>
        <a:p>
          <a:endParaRPr lang="en-US"/>
        </a:p>
      </dgm:t>
    </dgm:pt>
    <dgm:pt modelId="{EB8645E6-AC9D-46E6-9A90-FDABF8D372B9}">
      <dgm:prSet phldrT="[Text]"/>
      <dgm:spPr/>
      <dgm:t>
        <a:bodyPr/>
        <a:lstStyle/>
        <a:p>
          <a:r>
            <a:rPr lang="en-US" dirty="0" smtClean="0"/>
            <a:t>Buyer receive Fake Product</a:t>
          </a:r>
          <a:endParaRPr lang="en-US" dirty="0"/>
        </a:p>
      </dgm:t>
    </dgm:pt>
    <dgm:pt modelId="{DDC01F10-EBC4-4050-9E90-753D348F5BE4}" type="parTrans" cxnId="{CCE9D506-6E58-4C0C-BF6B-649D31A02FA7}">
      <dgm:prSet/>
      <dgm:spPr/>
      <dgm:t>
        <a:bodyPr/>
        <a:lstStyle/>
        <a:p>
          <a:endParaRPr lang="en-US"/>
        </a:p>
      </dgm:t>
    </dgm:pt>
    <dgm:pt modelId="{B1C8563C-5BEB-4D23-B33F-CF4FAF750112}" type="sibTrans" cxnId="{CCE9D506-6E58-4C0C-BF6B-649D31A02FA7}">
      <dgm:prSet/>
      <dgm:spPr/>
      <dgm:t>
        <a:bodyPr/>
        <a:lstStyle/>
        <a:p>
          <a:endParaRPr lang="en-US"/>
        </a:p>
      </dgm:t>
    </dgm:pt>
    <dgm:pt modelId="{BF14770C-EEE9-4D77-B44E-2A675B1869FF}">
      <dgm:prSet phldrT="[Text]"/>
      <dgm:spPr/>
      <dgm:t>
        <a:bodyPr/>
        <a:lstStyle/>
        <a:p>
          <a:r>
            <a:rPr lang="en-US" dirty="0" smtClean="0"/>
            <a:t>Buyer escalate complaint because of Fake Product</a:t>
          </a:r>
          <a:endParaRPr lang="en-US" dirty="0"/>
        </a:p>
      </dgm:t>
    </dgm:pt>
    <dgm:pt modelId="{4CE5C111-43C5-4117-BE2E-A79FB8B40576}" type="parTrans" cxnId="{305EAB27-9DF8-491A-A9C3-43073DCDA672}">
      <dgm:prSet/>
      <dgm:spPr/>
      <dgm:t>
        <a:bodyPr/>
        <a:lstStyle/>
        <a:p>
          <a:endParaRPr lang="en-US"/>
        </a:p>
      </dgm:t>
    </dgm:pt>
    <dgm:pt modelId="{EF92FF78-B4A5-4B5C-B6A8-00508D1DF6BD}" type="sibTrans" cxnId="{305EAB27-9DF8-491A-A9C3-43073DCDA672}">
      <dgm:prSet/>
      <dgm:spPr/>
      <dgm:t>
        <a:bodyPr/>
        <a:lstStyle/>
        <a:p>
          <a:endParaRPr lang="en-US"/>
        </a:p>
      </dgm:t>
    </dgm:pt>
    <dgm:pt modelId="{977FFC2D-E840-4ADC-9185-043489D0EBC6}">
      <dgm:prSet phldrT="[Text]"/>
      <dgm:spPr/>
      <dgm:t>
        <a:bodyPr/>
        <a:lstStyle/>
        <a:p>
          <a:r>
            <a:rPr lang="en-US" dirty="0" smtClean="0"/>
            <a:t>Buyer give bad review on the product listing</a:t>
          </a:r>
          <a:endParaRPr lang="en-US" dirty="0"/>
        </a:p>
      </dgm:t>
    </dgm:pt>
    <dgm:pt modelId="{2B274137-DBEF-44A9-94FF-51A269BEDD63}" type="parTrans" cxnId="{35F10589-E7A2-4AB2-9F41-91F3111BABE0}">
      <dgm:prSet/>
      <dgm:spPr/>
      <dgm:t>
        <a:bodyPr/>
        <a:lstStyle/>
        <a:p>
          <a:endParaRPr lang="en-US"/>
        </a:p>
      </dgm:t>
    </dgm:pt>
    <dgm:pt modelId="{D845912A-5E51-4706-B423-7A2E06F8A1D7}" type="sibTrans" cxnId="{35F10589-E7A2-4AB2-9F41-91F3111BABE0}">
      <dgm:prSet/>
      <dgm:spPr/>
      <dgm:t>
        <a:bodyPr/>
        <a:lstStyle/>
        <a:p>
          <a:endParaRPr lang="en-US"/>
        </a:p>
      </dgm:t>
    </dgm:pt>
    <dgm:pt modelId="{DBA367B2-3988-4D61-9C67-502541DF8C27}">
      <dgm:prSet phldrT="[Text]"/>
      <dgm:spPr/>
      <dgm:t>
        <a:bodyPr/>
        <a:lstStyle/>
        <a:p>
          <a:r>
            <a:rPr lang="en-US" dirty="0" smtClean="0"/>
            <a:t>Buyer ask for refund </a:t>
          </a:r>
          <a:endParaRPr lang="en-US" dirty="0"/>
        </a:p>
      </dgm:t>
    </dgm:pt>
    <dgm:pt modelId="{3A29DFDF-DF4A-4095-BDE9-4380E86F9ACA}" type="parTrans" cxnId="{853D8846-041E-4C59-A938-80F34B2A91EB}">
      <dgm:prSet/>
      <dgm:spPr/>
      <dgm:t>
        <a:bodyPr/>
        <a:lstStyle/>
        <a:p>
          <a:endParaRPr lang="en-US"/>
        </a:p>
      </dgm:t>
    </dgm:pt>
    <dgm:pt modelId="{DE39F180-F4FF-463B-8380-CE779D5DC764}" type="sibTrans" cxnId="{853D8846-041E-4C59-A938-80F34B2A91EB}">
      <dgm:prSet/>
      <dgm:spPr/>
      <dgm:t>
        <a:bodyPr/>
        <a:lstStyle/>
        <a:p>
          <a:endParaRPr lang="en-US"/>
        </a:p>
      </dgm:t>
    </dgm:pt>
    <dgm:pt modelId="{54F70586-82E4-46E4-BB72-77C45E0722BF}">
      <dgm:prSet phldrT="[Text]"/>
      <dgm:spPr/>
      <dgm:t>
        <a:bodyPr/>
        <a:lstStyle/>
        <a:p>
          <a:r>
            <a:rPr lang="en-US" dirty="0" smtClean="0"/>
            <a:t>Buyer give bad review of </a:t>
          </a:r>
          <a:r>
            <a:rPr lang="en-US" dirty="0" err="1" smtClean="0"/>
            <a:t>BukaToko</a:t>
          </a:r>
          <a:r>
            <a:rPr lang="en-US" dirty="0" smtClean="0"/>
            <a:t> that listing Fake Product on its Platform</a:t>
          </a:r>
          <a:endParaRPr lang="en-US" dirty="0"/>
        </a:p>
      </dgm:t>
    </dgm:pt>
    <dgm:pt modelId="{E8965ECE-F4B0-44A4-B642-FF7F526C555C}" type="parTrans" cxnId="{998A0139-F876-431A-ADB4-A46BBFB5C21C}">
      <dgm:prSet/>
      <dgm:spPr/>
      <dgm:t>
        <a:bodyPr/>
        <a:lstStyle/>
        <a:p>
          <a:endParaRPr lang="en-US"/>
        </a:p>
      </dgm:t>
    </dgm:pt>
    <dgm:pt modelId="{713FBC3F-621A-4787-85A4-7F8357D6CC7E}" type="sibTrans" cxnId="{998A0139-F876-431A-ADB4-A46BBFB5C21C}">
      <dgm:prSet/>
      <dgm:spPr/>
      <dgm:t>
        <a:bodyPr/>
        <a:lstStyle/>
        <a:p>
          <a:endParaRPr lang="en-US"/>
        </a:p>
      </dgm:t>
    </dgm:pt>
    <dgm:pt modelId="{06DD5702-16C8-4837-85A2-58BAB71B42C6}">
      <dgm:prSet phldrT="[Text]"/>
      <dgm:spPr/>
      <dgm:t>
        <a:bodyPr/>
        <a:lstStyle/>
        <a:p>
          <a:r>
            <a:rPr lang="en-US" dirty="0" smtClean="0"/>
            <a:t>Seller receive the money from selling fake product</a:t>
          </a:r>
          <a:endParaRPr lang="en-US" dirty="0"/>
        </a:p>
      </dgm:t>
    </dgm:pt>
    <dgm:pt modelId="{D0BBCE29-6069-4D6A-AA9E-E327AA3C0C07}" type="parTrans" cxnId="{980FA91C-B55E-46C5-A8D6-200EE4D6DD96}">
      <dgm:prSet/>
      <dgm:spPr/>
      <dgm:t>
        <a:bodyPr/>
        <a:lstStyle/>
        <a:p>
          <a:endParaRPr lang="en-US"/>
        </a:p>
      </dgm:t>
    </dgm:pt>
    <dgm:pt modelId="{7B603790-BAF8-49DA-85A3-814BF5272EE4}" type="sibTrans" cxnId="{980FA91C-B55E-46C5-A8D6-200EE4D6DD96}">
      <dgm:prSet/>
      <dgm:spPr/>
      <dgm:t>
        <a:bodyPr/>
        <a:lstStyle/>
        <a:p>
          <a:endParaRPr lang="en-US"/>
        </a:p>
      </dgm:t>
    </dgm:pt>
    <dgm:pt modelId="{D2D98178-E802-4AF4-9CA5-35169075DA2B}">
      <dgm:prSet phldrT="[Text]"/>
      <dgm:spPr/>
      <dgm:t>
        <a:bodyPr/>
        <a:lstStyle/>
        <a:p>
          <a:r>
            <a:rPr lang="en-US" dirty="0" smtClean="0"/>
            <a:t>Fake products have the high risk on customer’s health and safety</a:t>
          </a:r>
          <a:endParaRPr lang="en-US" dirty="0"/>
        </a:p>
      </dgm:t>
    </dgm:pt>
    <dgm:pt modelId="{EA5DD97D-8B92-466F-8BDB-93C9ED588A03}" type="parTrans" cxnId="{FA7C2D8B-8174-480E-B4A5-233C98937C1B}">
      <dgm:prSet/>
      <dgm:spPr/>
      <dgm:t>
        <a:bodyPr/>
        <a:lstStyle/>
        <a:p>
          <a:endParaRPr lang="en-US"/>
        </a:p>
      </dgm:t>
    </dgm:pt>
    <dgm:pt modelId="{08A993C6-2803-44D2-A44F-9E583757695A}" type="sibTrans" cxnId="{FA7C2D8B-8174-480E-B4A5-233C98937C1B}">
      <dgm:prSet/>
      <dgm:spPr/>
      <dgm:t>
        <a:bodyPr/>
        <a:lstStyle/>
        <a:p>
          <a:endParaRPr lang="en-US"/>
        </a:p>
      </dgm:t>
    </dgm:pt>
    <dgm:pt modelId="{A70B290B-FE7C-46E7-B498-CBFDAE3A0475}">
      <dgm:prSet phldrT="[Text]"/>
      <dgm:spPr/>
      <dgm:t>
        <a:bodyPr/>
        <a:lstStyle/>
        <a:p>
          <a:r>
            <a:rPr lang="en-US" dirty="0" err="1" smtClean="0"/>
            <a:t>BukaToko</a:t>
          </a:r>
          <a:r>
            <a:rPr lang="en-US" dirty="0" smtClean="0"/>
            <a:t> receiving legal sue from Original brand holder as providing platform for transaction of </a:t>
          </a:r>
          <a:r>
            <a:rPr lang="en-US" dirty="0" err="1" smtClean="0"/>
            <a:t>FakeProducts</a:t>
          </a:r>
          <a:r>
            <a:rPr lang="en-US" dirty="0" smtClean="0"/>
            <a:t>.</a:t>
          </a:r>
          <a:endParaRPr lang="en-US" dirty="0"/>
        </a:p>
      </dgm:t>
    </dgm:pt>
    <dgm:pt modelId="{F0AA0EA4-8D5B-4098-94A1-3E3C6D49C7A6}" type="parTrans" cxnId="{80903544-5CA0-491C-A0FF-527EB0D4F623}">
      <dgm:prSet/>
      <dgm:spPr/>
      <dgm:t>
        <a:bodyPr/>
        <a:lstStyle/>
        <a:p>
          <a:endParaRPr lang="en-US"/>
        </a:p>
      </dgm:t>
    </dgm:pt>
    <dgm:pt modelId="{46FBCB67-CDDD-4207-AB0D-F18951F2BB23}" type="sibTrans" cxnId="{80903544-5CA0-491C-A0FF-527EB0D4F623}">
      <dgm:prSet/>
      <dgm:spPr/>
      <dgm:t>
        <a:bodyPr/>
        <a:lstStyle/>
        <a:p>
          <a:endParaRPr lang="en-US"/>
        </a:p>
      </dgm:t>
    </dgm:pt>
    <dgm:pt modelId="{B74739F6-DE33-4407-BDDB-983FF8D0498B}" type="pres">
      <dgm:prSet presAssocID="{868D6A3D-50E4-418A-A977-2099179123D2}" presName="Name0" presStyleCnt="0">
        <dgm:presLayoutVars>
          <dgm:chPref val="1"/>
          <dgm:dir/>
          <dgm:animOne val="branch"/>
          <dgm:animLvl val="lvl"/>
          <dgm:resizeHandles val="exact"/>
        </dgm:presLayoutVars>
      </dgm:prSet>
      <dgm:spPr/>
    </dgm:pt>
    <dgm:pt modelId="{383E5DE7-65A0-4558-BAFC-BB4BADFD1EE8}" type="pres">
      <dgm:prSet presAssocID="{4CAD6DE6-70BC-4E2B-A57A-851F03180695}" presName="root1" presStyleCnt="0"/>
      <dgm:spPr/>
    </dgm:pt>
    <dgm:pt modelId="{9510F8F4-CF96-4EB0-848D-B2A9CAA06B50}" type="pres">
      <dgm:prSet presAssocID="{4CAD6DE6-70BC-4E2B-A57A-851F03180695}" presName="LevelOneTextNode" presStyleLbl="node0" presStyleIdx="0" presStyleCnt="1">
        <dgm:presLayoutVars>
          <dgm:chPref val="3"/>
        </dgm:presLayoutVars>
      </dgm:prSet>
      <dgm:spPr/>
    </dgm:pt>
    <dgm:pt modelId="{41F9EAB7-6E2B-42DB-8AAE-BA2966F64A05}" type="pres">
      <dgm:prSet presAssocID="{4CAD6DE6-70BC-4E2B-A57A-851F03180695}" presName="level2hierChild" presStyleCnt="0"/>
      <dgm:spPr/>
    </dgm:pt>
    <dgm:pt modelId="{5A292947-8C2D-4F34-BD42-BF1124E55FAA}" type="pres">
      <dgm:prSet presAssocID="{B2CB34FD-4CC0-4F9B-904C-E6305C51E311}" presName="conn2-1" presStyleLbl="parChTrans1D2" presStyleIdx="0" presStyleCnt="4"/>
      <dgm:spPr/>
    </dgm:pt>
    <dgm:pt modelId="{59528D65-74D7-48FB-AEF8-11D526D7B7C2}" type="pres">
      <dgm:prSet presAssocID="{B2CB34FD-4CC0-4F9B-904C-E6305C51E311}" presName="connTx" presStyleLbl="parChTrans1D2" presStyleIdx="0" presStyleCnt="4"/>
      <dgm:spPr/>
    </dgm:pt>
    <dgm:pt modelId="{74830A29-B888-4851-8436-C38EFCD8CAC8}" type="pres">
      <dgm:prSet presAssocID="{D8B8C6AD-47B3-4B49-A823-23D55DAECAE8}" presName="root2" presStyleCnt="0"/>
      <dgm:spPr/>
    </dgm:pt>
    <dgm:pt modelId="{A99E76D9-DF8B-487C-BF62-B26D8AA4C1CE}" type="pres">
      <dgm:prSet presAssocID="{D8B8C6AD-47B3-4B49-A823-23D55DAECAE8}" presName="LevelTwoTextNode" presStyleLbl="node2" presStyleIdx="0" presStyleCnt="4">
        <dgm:presLayoutVars>
          <dgm:chPref val="3"/>
        </dgm:presLayoutVars>
      </dgm:prSet>
      <dgm:spPr/>
    </dgm:pt>
    <dgm:pt modelId="{0F008FC0-5579-4C3F-A35F-7ACF865A9772}" type="pres">
      <dgm:prSet presAssocID="{D8B8C6AD-47B3-4B49-A823-23D55DAECAE8}" presName="level3hierChild" presStyleCnt="0"/>
      <dgm:spPr/>
    </dgm:pt>
    <dgm:pt modelId="{AE26580D-9848-4E74-9465-2EE14A19FC62}" type="pres">
      <dgm:prSet presAssocID="{ADD06C66-E836-4C88-B931-2C731BA71D5D}" presName="conn2-1" presStyleLbl="parChTrans1D3" presStyleIdx="0" presStyleCnt="8"/>
      <dgm:spPr/>
    </dgm:pt>
    <dgm:pt modelId="{0756422E-794A-4F76-97AA-0DE7C3351822}" type="pres">
      <dgm:prSet presAssocID="{ADD06C66-E836-4C88-B931-2C731BA71D5D}" presName="connTx" presStyleLbl="parChTrans1D3" presStyleIdx="0" presStyleCnt="8"/>
      <dgm:spPr/>
    </dgm:pt>
    <dgm:pt modelId="{E35450FF-2D5B-4558-BE5E-F33C7174BD62}" type="pres">
      <dgm:prSet presAssocID="{25EF34C7-1B04-4F35-B91F-D3E67C0DAB92}" presName="root2" presStyleCnt="0"/>
      <dgm:spPr/>
    </dgm:pt>
    <dgm:pt modelId="{8AF90F58-5E99-4F9E-BEAC-1715B4FDF9D5}" type="pres">
      <dgm:prSet presAssocID="{25EF34C7-1B04-4F35-B91F-D3E67C0DAB92}" presName="LevelTwoTextNode" presStyleLbl="node3" presStyleIdx="0" presStyleCnt="8">
        <dgm:presLayoutVars>
          <dgm:chPref val="3"/>
        </dgm:presLayoutVars>
      </dgm:prSet>
      <dgm:spPr/>
    </dgm:pt>
    <dgm:pt modelId="{03149D51-F8A9-4356-A0FE-4966850682EC}" type="pres">
      <dgm:prSet presAssocID="{25EF34C7-1B04-4F35-B91F-D3E67C0DAB92}" presName="level3hierChild" presStyleCnt="0"/>
      <dgm:spPr/>
    </dgm:pt>
    <dgm:pt modelId="{F7C44384-A927-4375-A46A-0383CACFEF37}" type="pres">
      <dgm:prSet presAssocID="{BBE6D6F4-C417-4564-92A8-97BD6354D091}" presName="conn2-1" presStyleLbl="parChTrans1D3" presStyleIdx="1" presStyleCnt="8"/>
      <dgm:spPr/>
    </dgm:pt>
    <dgm:pt modelId="{E19C8187-5601-4A6F-B9D7-A6AC6D0807CE}" type="pres">
      <dgm:prSet presAssocID="{BBE6D6F4-C417-4564-92A8-97BD6354D091}" presName="connTx" presStyleLbl="parChTrans1D3" presStyleIdx="1" presStyleCnt="8"/>
      <dgm:spPr/>
    </dgm:pt>
    <dgm:pt modelId="{1B34E4CA-7959-4C98-9791-A6677D96289B}" type="pres">
      <dgm:prSet presAssocID="{01FD894C-0804-489B-8628-4D4E0B396C68}" presName="root2" presStyleCnt="0"/>
      <dgm:spPr/>
    </dgm:pt>
    <dgm:pt modelId="{1F05D52A-70DC-4128-9EE1-18648BBD6F66}" type="pres">
      <dgm:prSet presAssocID="{01FD894C-0804-489B-8628-4D4E0B396C68}" presName="LevelTwoTextNode" presStyleLbl="node3" presStyleIdx="1" presStyleCnt="8">
        <dgm:presLayoutVars>
          <dgm:chPref val="3"/>
        </dgm:presLayoutVars>
      </dgm:prSet>
      <dgm:spPr/>
    </dgm:pt>
    <dgm:pt modelId="{D442D221-0E2C-4696-B15A-D737A32A293E}" type="pres">
      <dgm:prSet presAssocID="{01FD894C-0804-489B-8628-4D4E0B396C68}" presName="level3hierChild" presStyleCnt="0"/>
      <dgm:spPr/>
    </dgm:pt>
    <dgm:pt modelId="{7A1C19B4-1FB3-4269-9B34-EE5F90B464AE}" type="pres">
      <dgm:prSet presAssocID="{4731EE09-CA88-42F0-AE66-DF28A1F818E4}" presName="conn2-1" presStyleLbl="parChTrans1D2" presStyleIdx="1" presStyleCnt="4"/>
      <dgm:spPr/>
    </dgm:pt>
    <dgm:pt modelId="{26A34AF0-AAFD-41BE-8A7F-6EBFB9B04B0E}" type="pres">
      <dgm:prSet presAssocID="{4731EE09-CA88-42F0-AE66-DF28A1F818E4}" presName="connTx" presStyleLbl="parChTrans1D2" presStyleIdx="1" presStyleCnt="4"/>
      <dgm:spPr/>
    </dgm:pt>
    <dgm:pt modelId="{16435FB6-CBD5-445D-996D-BC830CE0EC12}" type="pres">
      <dgm:prSet presAssocID="{C9F7B6DE-2BED-4BC4-8FF1-4E9E5F143B6C}" presName="root2" presStyleCnt="0"/>
      <dgm:spPr/>
    </dgm:pt>
    <dgm:pt modelId="{7B78459F-3C8C-4E24-802A-A2E6E964563E}" type="pres">
      <dgm:prSet presAssocID="{C9F7B6DE-2BED-4BC4-8FF1-4E9E5F143B6C}" presName="LevelTwoTextNode" presStyleLbl="node2" presStyleIdx="1" presStyleCnt="4">
        <dgm:presLayoutVars>
          <dgm:chPref val="3"/>
        </dgm:presLayoutVars>
      </dgm:prSet>
      <dgm:spPr/>
    </dgm:pt>
    <dgm:pt modelId="{A5403905-8820-4FEA-B4CD-4517CBC9183B}" type="pres">
      <dgm:prSet presAssocID="{C9F7B6DE-2BED-4BC4-8FF1-4E9E5F143B6C}" presName="level3hierChild" presStyleCnt="0"/>
      <dgm:spPr/>
    </dgm:pt>
    <dgm:pt modelId="{FD7339E9-C41B-4569-B8B8-F3EA9444070F}" type="pres">
      <dgm:prSet presAssocID="{DDC01F10-EBC4-4050-9E90-753D348F5BE4}" presName="conn2-1" presStyleLbl="parChTrans1D3" presStyleIdx="2" presStyleCnt="8"/>
      <dgm:spPr/>
    </dgm:pt>
    <dgm:pt modelId="{A271B067-EA7E-405B-B74C-A9D40C79D9DF}" type="pres">
      <dgm:prSet presAssocID="{DDC01F10-EBC4-4050-9E90-753D348F5BE4}" presName="connTx" presStyleLbl="parChTrans1D3" presStyleIdx="2" presStyleCnt="8"/>
      <dgm:spPr/>
    </dgm:pt>
    <dgm:pt modelId="{AE15E852-22CA-41B9-ADF3-AC519C82F708}" type="pres">
      <dgm:prSet presAssocID="{EB8645E6-AC9D-46E6-9A90-FDABF8D372B9}" presName="root2" presStyleCnt="0"/>
      <dgm:spPr/>
    </dgm:pt>
    <dgm:pt modelId="{311F7C4A-3B38-44F2-BBF3-B6511584197D}" type="pres">
      <dgm:prSet presAssocID="{EB8645E6-AC9D-46E6-9A90-FDABF8D372B9}" presName="LevelTwoTextNode" presStyleLbl="node3" presStyleIdx="2" presStyleCnt="8">
        <dgm:presLayoutVars>
          <dgm:chPref val="3"/>
        </dgm:presLayoutVars>
      </dgm:prSet>
      <dgm:spPr/>
    </dgm:pt>
    <dgm:pt modelId="{EE238176-9890-43CC-A5DB-B8C506E271FC}" type="pres">
      <dgm:prSet presAssocID="{EB8645E6-AC9D-46E6-9A90-FDABF8D372B9}" presName="level3hierChild" presStyleCnt="0"/>
      <dgm:spPr/>
    </dgm:pt>
    <dgm:pt modelId="{8D1327AF-5DD2-49F1-BC38-A54D10B4A36F}" type="pres">
      <dgm:prSet presAssocID="{EA5DD97D-8B92-466F-8BDB-93C9ED588A03}" presName="conn2-1" presStyleLbl="parChTrans1D3" presStyleIdx="3" presStyleCnt="8"/>
      <dgm:spPr/>
    </dgm:pt>
    <dgm:pt modelId="{9EDA7950-515B-4F56-81D0-4960641E4A99}" type="pres">
      <dgm:prSet presAssocID="{EA5DD97D-8B92-466F-8BDB-93C9ED588A03}" presName="connTx" presStyleLbl="parChTrans1D3" presStyleIdx="3" presStyleCnt="8"/>
      <dgm:spPr/>
    </dgm:pt>
    <dgm:pt modelId="{16788EFE-12B3-48E7-B72B-BC525D5B6B66}" type="pres">
      <dgm:prSet presAssocID="{D2D98178-E802-4AF4-9CA5-35169075DA2B}" presName="root2" presStyleCnt="0"/>
      <dgm:spPr/>
    </dgm:pt>
    <dgm:pt modelId="{6F501F16-1C72-4930-B5F7-275A5B276593}" type="pres">
      <dgm:prSet presAssocID="{D2D98178-E802-4AF4-9CA5-35169075DA2B}" presName="LevelTwoTextNode" presStyleLbl="node3" presStyleIdx="3" presStyleCnt="8">
        <dgm:presLayoutVars>
          <dgm:chPref val="3"/>
        </dgm:presLayoutVars>
      </dgm:prSet>
      <dgm:spPr/>
    </dgm:pt>
    <dgm:pt modelId="{9C63ADA7-41DB-4D01-87DD-9356E8AF2E4A}" type="pres">
      <dgm:prSet presAssocID="{D2D98178-E802-4AF4-9CA5-35169075DA2B}" presName="level3hierChild" presStyleCnt="0"/>
      <dgm:spPr/>
    </dgm:pt>
    <dgm:pt modelId="{59AFCE2D-CD8A-4116-8831-965EAC4246FC}" type="pres">
      <dgm:prSet presAssocID="{2B274137-DBEF-44A9-94FF-51A269BEDD63}" presName="conn2-1" presStyleLbl="parChTrans1D3" presStyleIdx="4" presStyleCnt="8"/>
      <dgm:spPr/>
    </dgm:pt>
    <dgm:pt modelId="{93DC5D2E-57A9-4FB8-A74B-C0182D33AE5E}" type="pres">
      <dgm:prSet presAssocID="{2B274137-DBEF-44A9-94FF-51A269BEDD63}" presName="connTx" presStyleLbl="parChTrans1D3" presStyleIdx="4" presStyleCnt="8"/>
      <dgm:spPr/>
    </dgm:pt>
    <dgm:pt modelId="{AE25BB27-61C1-4630-90F8-B32FEFABB3A6}" type="pres">
      <dgm:prSet presAssocID="{977FFC2D-E840-4ADC-9185-043489D0EBC6}" presName="root2" presStyleCnt="0"/>
      <dgm:spPr/>
    </dgm:pt>
    <dgm:pt modelId="{37BF3D63-32E9-4C03-AC06-531E5A175A7C}" type="pres">
      <dgm:prSet presAssocID="{977FFC2D-E840-4ADC-9185-043489D0EBC6}" presName="LevelTwoTextNode" presStyleLbl="node3" presStyleIdx="4" presStyleCnt="8">
        <dgm:presLayoutVars>
          <dgm:chPref val="3"/>
        </dgm:presLayoutVars>
      </dgm:prSet>
      <dgm:spPr/>
    </dgm:pt>
    <dgm:pt modelId="{4BE80BC9-D2A9-475F-B624-FFAD46525F1E}" type="pres">
      <dgm:prSet presAssocID="{977FFC2D-E840-4ADC-9185-043489D0EBC6}" presName="level3hierChild" presStyleCnt="0"/>
      <dgm:spPr/>
    </dgm:pt>
    <dgm:pt modelId="{08AB1605-A51B-44D9-8AF9-05B1E5179838}" type="pres">
      <dgm:prSet presAssocID="{D0BBCE29-6069-4D6A-AA9E-E327AA3C0C07}" presName="conn2-1" presStyleLbl="parChTrans1D3" presStyleIdx="5" presStyleCnt="8"/>
      <dgm:spPr/>
    </dgm:pt>
    <dgm:pt modelId="{E1E66C2B-0EF0-446C-81C3-1CFAAB4348FF}" type="pres">
      <dgm:prSet presAssocID="{D0BBCE29-6069-4D6A-AA9E-E327AA3C0C07}" presName="connTx" presStyleLbl="parChTrans1D3" presStyleIdx="5" presStyleCnt="8"/>
      <dgm:spPr/>
    </dgm:pt>
    <dgm:pt modelId="{4DB714EA-5A02-4451-B962-5E5DA906F6F2}" type="pres">
      <dgm:prSet presAssocID="{06DD5702-16C8-4837-85A2-58BAB71B42C6}" presName="root2" presStyleCnt="0"/>
      <dgm:spPr/>
    </dgm:pt>
    <dgm:pt modelId="{EF8007D5-1807-4B56-B485-6CF78A2CDFA7}" type="pres">
      <dgm:prSet presAssocID="{06DD5702-16C8-4837-85A2-58BAB71B42C6}" presName="LevelTwoTextNode" presStyleLbl="node3" presStyleIdx="5" presStyleCnt="8">
        <dgm:presLayoutVars>
          <dgm:chPref val="3"/>
        </dgm:presLayoutVars>
      </dgm:prSet>
      <dgm:spPr/>
    </dgm:pt>
    <dgm:pt modelId="{8D21BD97-9687-4101-A273-10D8437EE899}" type="pres">
      <dgm:prSet presAssocID="{06DD5702-16C8-4837-85A2-58BAB71B42C6}" presName="level3hierChild" presStyleCnt="0"/>
      <dgm:spPr/>
    </dgm:pt>
    <dgm:pt modelId="{B1717F61-CCD2-44E6-BF7C-1C1C405087BF}" type="pres">
      <dgm:prSet presAssocID="{4CE5C111-43C5-4117-BE2E-A79FB8B40576}" presName="conn2-1" presStyleLbl="parChTrans1D2" presStyleIdx="2" presStyleCnt="4"/>
      <dgm:spPr/>
    </dgm:pt>
    <dgm:pt modelId="{A431AB37-EAEB-4B9B-BE7D-3D9696478F75}" type="pres">
      <dgm:prSet presAssocID="{4CE5C111-43C5-4117-BE2E-A79FB8B40576}" presName="connTx" presStyleLbl="parChTrans1D2" presStyleIdx="2" presStyleCnt="4"/>
      <dgm:spPr/>
    </dgm:pt>
    <dgm:pt modelId="{DF02DD67-1AA7-408C-BC28-5E4B4D7389E7}" type="pres">
      <dgm:prSet presAssocID="{BF14770C-EEE9-4D77-B44E-2A675B1869FF}" presName="root2" presStyleCnt="0"/>
      <dgm:spPr/>
    </dgm:pt>
    <dgm:pt modelId="{3587491F-038A-4237-93F5-96C6D78F3826}" type="pres">
      <dgm:prSet presAssocID="{BF14770C-EEE9-4D77-B44E-2A675B1869FF}" presName="LevelTwoTextNode" presStyleLbl="node2" presStyleIdx="2" presStyleCnt="4">
        <dgm:presLayoutVars>
          <dgm:chPref val="3"/>
        </dgm:presLayoutVars>
      </dgm:prSet>
      <dgm:spPr/>
    </dgm:pt>
    <dgm:pt modelId="{11C726F2-62DE-4464-808F-EFAE5FC0FDE5}" type="pres">
      <dgm:prSet presAssocID="{BF14770C-EEE9-4D77-B44E-2A675B1869FF}" presName="level3hierChild" presStyleCnt="0"/>
      <dgm:spPr/>
    </dgm:pt>
    <dgm:pt modelId="{368E7CEE-4A61-47AA-BA2D-7E8B05F6D7C2}" type="pres">
      <dgm:prSet presAssocID="{3A29DFDF-DF4A-4095-BDE9-4380E86F9ACA}" presName="conn2-1" presStyleLbl="parChTrans1D3" presStyleIdx="6" presStyleCnt="8"/>
      <dgm:spPr/>
    </dgm:pt>
    <dgm:pt modelId="{FED660F0-3313-4EA5-BE19-97702777C4A6}" type="pres">
      <dgm:prSet presAssocID="{3A29DFDF-DF4A-4095-BDE9-4380E86F9ACA}" presName="connTx" presStyleLbl="parChTrans1D3" presStyleIdx="6" presStyleCnt="8"/>
      <dgm:spPr/>
    </dgm:pt>
    <dgm:pt modelId="{D188B3D1-2B8D-47EE-AFD9-920E76FC39A6}" type="pres">
      <dgm:prSet presAssocID="{DBA367B2-3988-4D61-9C67-502541DF8C27}" presName="root2" presStyleCnt="0"/>
      <dgm:spPr/>
    </dgm:pt>
    <dgm:pt modelId="{BC8AFA9C-D507-45CD-AFE7-5B3EA16F424A}" type="pres">
      <dgm:prSet presAssocID="{DBA367B2-3988-4D61-9C67-502541DF8C27}" presName="LevelTwoTextNode" presStyleLbl="node3" presStyleIdx="6" presStyleCnt="8">
        <dgm:presLayoutVars>
          <dgm:chPref val="3"/>
        </dgm:presLayoutVars>
      </dgm:prSet>
      <dgm:spPr/>
    </dgm:pt>
    <dgm:pt modelId="{980837E3-5FEA-421E-95A3-389FB37FA422}" type="pres">
      <dgm:prSet presAssocID="{DBA367B2-3988-4D61-9C67-502541DF8C27}" presName="level3hierChild" presStyleCnt="0"/>
      <dgm:spPr/>
    </dgm:pt>
    <dgm:pt modelId="{68B7A4AD-EAE1-498A-8817-F85F1959DA22}" type="pres">
      <dgm:prSet presAssocID="{E8965ECE-F4B0-44A4-B642-FF7F526C555C}" presName="conn2-1" presStyleLbl="parChTrans1D3" presStyleIdx="7" presStyleCnt="8"/>
      <dgm:spPr/>
    </dgm:pt>
    <dgm:pt modelId="{5E134DEA-F816-44E7-8F35-BAFFAE1EA33A}" type="pres">
      <dgm:prSet presAssocID="{E8965ECE-F4B0-44A4-B642-FF7F526C555C}" presName="connTx" presStyleLbl="parChTrans1D3" presStyleIdx="7" presStyleCnt="8"/>
      <dgm:spPr/>
    </dgm:pt>
    <dgm:pt modelId="{D822395D-0E40-44AD-8CFF-2306FA5D3EA8}" type="pres">
      <dgm:prSet presAssocID="{54F70586-82E4-46E4-BB72-77C45E0722BF}" presName="root2" presStyleCnt="0"/>
      <dgm:spPr/>
    </dgm:pt>
    <dgm:pt modelId="{B44CEE4A-C861-4FFC-93A9-10FF3F9677D5}" type="pres">
      <dgm:prSet presAssocID="{54F70586-82E4-46E4-BB72-77C45E0722BF}" presName="LevelTwoTextNode" presStyleLbl="node3" presStyleIdx="7" presStyleCnt="8">
        <dgm:presLayoutVars>
          <dgm:chPref val="3"/>
        </dgm:presLayoutVars>
      </dgm:prSet>
      <dgm:spPr/>
    </dgm:pt>
    <dgm:pt modelId="{374E385A-A716-4661-A26F-F62BD914E5D2}" type="pres">
      <dgm:prSet presAssocID="{54F70586-82E4-46E4-BB72-77C45E0722BF}" presName="level3hierChild" presStyleCnt="0"/>
      <dgm:spPr/>
    </dgm:pt>
    <dgm:pt modelId="{EBF894AB-0DA5-42AE-B5D6-05F98DDC8C1D}" type="pres">
      <dgm:prSet presAssocID="{F0AA0EA4-8D5B-4098-94A1-3E3C6D49C7A6}" presName="conn2-1" presStyleLbl="parChTrans1D2" presStyleIdx="3" presStyleCnt="4"/>
      <dgm:spPr/>
    </dgm:pt>
    <dgm:pt modelId="{404EFC24-3CD2-40C3-ACA4-D49D114419EC}" type="pres">
      <dgm:prSet presAssocID="{F0AA0EA4-8D5B-4098-94A1-3E3C6D49C7A6}" presName="connTx" presStyleLbl="parChTrans1D2" presStyleIdx="3" presStyleCnt="4"/>
      <dgm:spPr/>
    </dgm:pt>
    <dgm:pt modelId="{D6755391-F880-45D2-9902-64838AE00A3D}" type="pres">
      <dgm:prSet presAssocID="{A70B290B-FE7C-46E7-B498-CBFDAE3A0475}" presName="root2" presStyleCnt="0"/>
      <dgm:spPr/>
    </dgm:pt>
    <dgm:pt modelId="{B765A913-E981-4CEC-9761-8FC292AB16FF}" type="pres">
      <dgm:prSet presAssocID="{A70B290B-FE7C-46E7-B498-CBFDAE3A0475}" presName="LevelTwoTextNode" presStyleLbl="node2" presStyleIdx="3" presStyleCnt="4">
        <dgm:presLayoutVars>
          <dgm:chPref val="3"/>
        </dgm:presLayoutVars>
      </dgm:prSet>
      <dgm:spPr/>
      <dgm:t>
        <a:bodyPr/>
        <a:lstStyle/>
        <a:p>
          <a:endParaRPr lang="en-US"/>
        </a:p>
      </dgm:t>
    </dgm:pt>
    <dgm:pt modelId="{9B3AD07E-10C2-4FD5-BEBB-BEF46B7B1CE2}" type="pres">
      <dgm:prSet presAssocID="{A70B290B-FE7C-46E7-B498-CBFDAE3A0475}" presName="level3hierChild" presStyleCnt="0"/>
      <dgm:spPr/>
    </dgm:pt>
  </dgm:ptLst>
  <dgm:cxnLst>
    <dgm:cxn modelId="{F62C6D4C-AC42-4317-8828-B30BFB2FBDF8}" type="presOf" srcId="{BF14770C-EEE9-4D77-B44E-2A675B1869FF}" destId="{3587491F-038A-4237-93F5-96C6D78F3826}" srcOrd="0" destOrd="0" presId="urn:microsoft.com/office/officeart/2008/layout/HorizontalMultiLevelHierarchy"/>
    <dgm:cxn modelId="{ED6003A0-3FF2-4AE8-AEA6-9D24CB1EE2C2}" type="presOf" srcId="{BBE6D6F4-C417-4564-92A8-97BD6354D091}" destId="{E19C8187-5601-4A6F-B9D7-A6AC6D0807CE}" srcOrd="1" destOrd="0" presId="urn:microsoft.com/office/officeart/2008/layout/HorizontalMultiLevelHierarchy"/>
    <dgm:cxn modelId="{2B6A19DC-2F54-4F49-928B-360FD45F16B2}" type="presOf" srcId="{B2CB34FD-4CC0-4F9B-904C-E6305C51E311}" destId="{59528D65-74D7-48FB-AEF8-11D526D7B7C2}" srcOrd="1" destOrd="0" presId="urn:microsoft.com/office/officeart/2008/layout/HorizontalMultiLevelHierarchy"/>
    <dgm:cxn modelId="{6B9434B3-AC28-4ED4-9AA2-D4D13758552B}" type="presOf" srcId="{BBE6D6F4-C417-4564-92A8-97BD6354D091}" destId="{F7C44384-A927-4375-A46A-0383CACFEF37}" srcOrd="0" destOrd="0" presId="urn:microsoft.com/office/officeart/2008/layout/HorizontalMultiLevelHierarchy"/>
    <dgm:cxn modelId="{185E7AFD-DEA8-4E9A-A8A9-95FCDCBD5AFA}" srcId="{4CAD6DE6-70BC-4E2B-A57A-851F03180695}" destId="{D8B8C6AD-47B3-4B49-A823-23D55DAECAE8}" srcOrd="0" destOrd="0" parTransId="{B2CB34FD-4CC0-4F9B-904C-E6305C51E311}" sibTransId="{DC96234A-7ECC-4F8E-A814-63554EF6E496}"/>
    <dgm:cxn modelId="{E6BD8237-2323-4DD8-B14A-807834A408BF}" type="presOf" srcId="{D0BBCE29-6069-4D6A-AA9E-E327AA3C0C07}" destId="{08AB1605-A51B-44D9-8AF9-05B1E5179838}" srcOrd="0" destOrd="0" presId="urn:microsoft.com/office/officeart/2008/layout/HorizontalMultiLevelHierarchy"/>
    <dgm:cxn modelId="{9714B75E-F7EF-4005-9FAE-B60481AEB3E1}" type="presOf" srcId="{2B274137-DBEF-44A9-94FF-51A269BEDD63}" destId="{59AFCE2D-CD8A-4116-8831-965EAC4246FC}" srcOrd="0" destOrd="0" presId="urn:microsoft.com/office/officeart/2008/layout/HorizontalMultiLevelHierarchy"/>
    <dgm:cxn modelId="{4DD37ADB-DE60-4B29-A295-8EC62A3CDABC}" srcId="{868D6A3D-50E4-418A-A977-2099179123D2}" destId="{4CAD6DE6-70BC-4E2B-A57A-851F03180695}" srcOrd="0" destOrd="0" parTransId="{8005478F-C403-467B-B0DD-436E4B50A57D}" sibTransId="{EAF603D4-6D12-4E7F-A260-F0E0B1B724CA}"/>
    <dgm:cxn modelId="{7D241B0B-1523-4DB8-8389-E261C3DB642A}" type="presOf" srcId="{E8965ECE-F4B0-44A4-B642-FF7F526C555C}" destId="{5E134DEA-F816-44E7-8F35-BAFFAE1EA33A}" srcOrd="1" destOrd="0" presId="urn:microsoft.com/office/officeart/2008/layout/HorizontalMultiLevelHierarchy"/>
    <dgm:cxn modelId="{305EAB27-9DF8-491A-A9C3-43073DCDA672}" srcId="{4CAD6DE6-70BC-4E2B-A57A-851F03180695}" destId="{BF14770C-EEE9-4D77-B44E-2A675B1869FF}" srcOrd="2" destOrd="0" parTransId="{4CE5C111-43C5-4117-BE2E-A79FB8B40576}" sibTransId="{EF92FF78-B4A5-4B5C-B6A8-00508D1DF6BD}"/>
    <dgm:cxn modelId="{80903544-5CA0-491C-A0FF-527EB0D4F623}" srcId="{4CAD6DE6-70BC-4E2B-A57A-851F03180695}" destId="{A70B290B-FE7C-46E7-B498-CBFDAE3A0475}" srcOrd="3" destOrd="0" parTransId="{F0AA0EA4-8D5B-4098-94A1-3E3C6D49C7A6}" sibTransId="{46FBCB67-CDDD-4207-AB0D-F18951F2BB23}"/>
    <dgm:cxn modelId="{2C37B5DB-245D-4070-9C4A-9BE6F4BA2CEC}" type="presOf" srcId="{868D6A3D-50E4-418A-A977-2099179123D2}" destId="{B74739F6-DE33-4407-BDDB-983FF8D0498B}" srcOrd="0" destOrd="0" presId="urn:microsoft.com/office/officeart/2008/layout/HorizontalMultiLevelHierarchy"/>
    <dgm:cxn modelId="{B4BA8F9B-B2D1-47C5-9712-5373C5FC3B37}" srcId="{4CAD6DE6-70BC-4E2B-A57A-851F03180695}" destId="{C9F7B6DE-2BED-4BC4-8FF1-4E9E5F143B6C}" srcOrd="1" destOrd="0" parTransId="{4731EE09-CA88-42F0-AE66-DF28A1F818E4}" sibTransId="{36451E55-FDA4-45C3-8B2A-5E6807164D5B}"/>
    <dgm:cxn modelId="{D3C2E3D5-B79D-4D57-916F-3EA2E0C64801}" type="presOf" srcId="{D2D98178-E802-4AF4-9CA5-35169075DA2B}" destId="{6F501F16-1C72-4930-B5F7-275A5B276593}" srcOrd="0" destOrd="0" presId="urn:microsoft.com/office/officeart/2008/layout/HorizontalMultiLevelHierarchy"/>
    <dgm:cxn modelId="{35F10589-E7A2-4AB2-9F41-91F3111BABE0}" srcId="{C9F7B6DE-2BED-4BC4-8FF1-4E9E5F143B6C}" destId="{977FFC2D-E840-4ADC-9185-043489D0EBC6}" srcOrd="2" destOrd="0" parTransId="{2B274137-DBEF-44A9-94FF-51A269BEDD63}" sibTransId="{D845912A-5E51-4706-B423-7A2E06F8A1D7}"/>
    <dgm:cxn modelId="{B61E0789-9420-4226-A83F-13BA8B9339D6}" type="presOf" srcId="{977FFC2D-E840-4ADC-9185-043489D0EBC6}" destId="{37BF3D63-32E9-4C03-AC06-531E5A175A7C}" srcOrd="0" destOrd="0" presId="urn:microsoft.com/office/officeart/2008/layout/HorizontalMultiLevelHierarchy"/>
    <dgm:cxn modelId="{980FA91C-B55E-46C5-A8D6-200EE4D6DD96}" srcId="{C9F7B6DE-2BED-4BC4-8FF1-4E9E5F143B6C}" destId="{06DD5702-16C8-4837-85A2-58BAB71B42C6}" srcOrd="3" destOrd="0" parTransId="{D0BBCE29-6069-4D6A-AA9E-E327AA3C0C07}" sibTransId="{7B603790-BAF8-49DA-85A3-814BF5272EE4}"/>
    <dgm:cxn modelId="{DC9624CD-EEE0-45E4-A530-0316D4F8B1B2}" srcId="{D8B8C6AD-47B3-4B49-A823-23D55DAECAE8}" destId="{01FD894C-0804-489B-8628-4D4E0B396C68}" srcOrd="1" destOrd="0" parTransId="{BBE6D6F4-C417-4564-92A8-97BD6354D091}" sibTransId="{975C85EC-52C8-4451-9FF6-25B67C01CF61}"/>
    <dgm:cxn modelId="{7BA343E8-2B77-444D-B091-71A44055B884}" type="presOf" srcId="{D8B8C6AD-47B3-4B49-A823-23D55DAECAE8}" destId="{A99E76D9-DF8B-487C-BF62-B26D8AA4C1CE}" srcOrd="0" destOrd="0" presId="urn:microsoft.com/office/officeart/2008/layout/HorizontalMultiLevelHierarchy"/>
    <dgm:cxn modelId="{7C335DEC-B7FA-4802-A14F-32BD307D0A68}" type="presOf" srcId="{DDC01F10-EBC4-4050-9E90-753D348F5BE4}" destId="{FD7339E9-C41B-4569-B8B8-F3EA9444070F}" srcOrd="0" destOrd="0" presId="urn:microsoft.com/office/officeart/2008/layout/HorizontalMultiLevelHierarchy"/>
    <dgm:cxn modelId="{1B9D43B3-7FE8-4662-A40A-93E320BB02EE}" type="presOf" srcId="{01FD894C-0804-489B-8628-4D4E0B396C68}" destId="{1F05D52A-70DC-4128-9EE1-18648BBD6F66}" srcOrd="0" destOrd="0" presId="urn:microsoft.com/office/officeart/2008/layout/HorizontalMultiLevelHierarchy"/>
    <dgm:cxn modelId="{5FA53BA4-ADA5-454A-8139-712459BA9AF6}" srcId="{D8B8C6AD-47B3-4B49-A823-23D55DAECAE8}" destId="{25EF34C7-1B04-4F35-B91F-D3E67C0DAB92}" srcOrd="0" destOrd="0" parTransId="{ADD06C66-E836-4C88-B931-2C731BA71D5D}" sibTransId="{D6631F8D-0AE8-403D-B3A1-4B83EAAA0FC2}"/>
    <dgm:cxn modelId="{168C9D79-B864-4E4F-AC02-9706BAF40492}" type="presOf" srcId="{A70B290B-FE7C-46E7-B498-CBFDAE3A0475}" destId="{B765A913-E981-4CEC-9761-8FC292AB16FF}" srcOrd="0" destOrd="0" presId="urn:microsoft.com/office/officeart/2008/layout/HorizontalMultiLevelHierarchy"/>
    <dgm:cxn modelId="{D2E580D8-6022-4706-BFFF-8564B642E21F}" type="presOf" srcId="{EA5DD97D-8B92-466F-8BDB-93C9ED588A03}" destId="{9EDA7950-515B-4F56-81D0-4960641E4A99}" srcOrd="1" destOrd="0" presId="urn:microsoft.com/office/officeart/2008/layout/HorizontalMultiLevelHierarchy"/>
    <dgm:cxn modelId="{1656A0E8-97E1-45E8-BC51-00722E65BE9E}" type="presOf" srcId="{2B274137-DBEF-44A9-94FF-51A269BEDD63}" destId="{93DC5D2E-57A9-4FB8-A74B-C0182D33AE5E}" srcOrd="1" destOrd="0" presId="urn:microsoft.com/office/officeart/2008/layout/HorizontalMultiLevelHierarchy"/>
    <dgm:cxn modelId="{FA7C2D8B-8174-480E-B4A5-233C98937C1B}" srcId="{C9F7B6DE-2BED-4BC4-8FF1-4E9E5F143B6C}" destId="{D2D98178-E802-4AF4-9CA5-35169075DA2B}" srcOrd="1" destOrd="0" parTransId="{EA5DD97D-8B92-466F-8BDB-93C9ED588A03}" sibTransId="{08A993C6-2803-44D2-A44F-9E583757695A}"/>
    <dgm:cxn modelId="{E9B170C0-6E7D-4A35-B387-5272F3447499}" type="presOf" srcId="{4CE5C111-43C5-4117-BE2E-A79FB8B40576}" destId="{A431AB37-EAEB-4B9B-BE7D-3D9696478F75}" srcOrd="1" destOrd="0" presId="urn:microsoft.com/office/officeart/2008/layout/HorizontalMultiLevelHierarchy"/>
    <dgm:cxn modelId="{E79E1DA0-C40D-48CD-B908-3A745B21000F}" type="presOf" srcId="{25EF34C7-1B04-4F35-B91F-D3E67C0DAB92}" destId="{8AF90F58-5E99-4F9E-BEAC-1715B4FDF9D5}" srcOrd="0" destOrd="0" presId="urn:microsoft.com/office/officeart/2008/layout/HorizontalMultiLevelHierarchy"/>
    <dgm:cxn modelId="{9C646769-042E-4D6A-95D3-FE05DD7C3215}" type="presOf" srcId="{3A29DFDF-DF4A-4095-BDE9-4380E86F9ACA}" destId="{FED660F0-3313-4EA5-BE19-97702777C4A6}" srcOrd="1" destOrd="0" presId="urn:microsoft.com/office/officeart/2008/layout/HorizontalMultiLevelHierarchy"/>
    <dgm:cxn modelId="{4AE1B87C-3B51-4568-B388-50C4C9773CFB}" type="presOf" srcId="{D0BBCE29-6069-4D6A-AA9E-E327AA3C0C07}" destId="{E1E66C2B-0EF0-446C-81C3-1CFAAB4348FF}" srcOrd="1" destOrd="0" presId="urn:microsoft.com/office/officeart/2008/layout/HorizontalMultiLevelHierarchy"/>
    <dgm:cxn modelId="{998A0139-F876-431A-ADB4-A46BBFB5C21C}" srcId="{BF14770C-EEE9-4D77-B44E-2A675B1869FF}" destId="{54F70586-82E4-46E4-BB72-77C45E0722BF}" srcOrd="1" destOrd="0" parTransId="{E8965ECE-F4B0-44A4-B642-FF7F526C555C}" sibTransId="{713FBC3F-621A-4787-85A4-7F8357D6CC7E}"/>
    <dgm:cxn modelId="{93CAA4ED-4612-48FA-B94B-B52B1D7344C1}" type="presOf" srcId="{3A29DFDF-DF4A-4095-BDE9-4380E86F9ACA}" destId="{368E7CEE-4A61-47AA-BA2D-7E8B05F6D7C2}" srcOrd="0" destOrd="0" presId="urn:microsoft.com/office/officeart/2008/layout/HorizontalMultiLevelHierarchy"/>
    <dgm:cxn modelId="{47CB985F-4715-4F83-A406-DCA6CF44E968}" type="presOf" srcId="{DBA367B2-3988-4D61-9C67-502541DF8C27}" destId="{BC8AFA9C-D507-45CD-AFE7-5B3EA16F424A}" srcOrd="0" destOrd="0" presId="urn:microsoft.com/office/officeart/2008/layout/HorizontalMultiLevelHierarchy"/>
    <dgm:cxn modelId="{804495BA-F238-4501-B7C7-BCAA178F88EE}" type="presOf" srcId="{4CAD6DE6-70BC-4E2B-A57A-851F03180695}" destId="{9510F8F4-CF96-4EB0-848D-B2A9CAA06B50}" srcOrd="0" destOrd="0" presId="urn:microsoft.com/office/officeart/2008/layout/HorizontalMultiLevelHierarchy"/>
    <dgm:cxn modelId="{322BEA8E-6468-4253-8543-4DF76A13F0DD}" type="presOf" srcId="{B2CB34FD-4CC0-4F9B-904C-E6305C51E311}" destId="{5A292947-8C2D-4F34-BD42-BF1124E55FAA}" srcOrd="0" destOrd="0" presId="urn:microsoft.com/office/officeart/2008/layout/HorizontalMultiLevelHierarchy"/>
    <dgm:cxn modelId="{853D8846-041E-4C59-A938-80F34B2A91EB}" srcId="{BF14770C-EEE9-4D77-B44E-2A675B1869FF}" destId="{DBA367B2-3988-4D61-9C67-502541DF8C27}" srcOrd="0" destOrd="0" parTransId="{3A29DFDF-DF4A-4095-BDE9-4380E86F9ACA}" sibTransId="{DE39F180-F4FF-463B-8380-CE779D5DC764}"/>
    <dgm:cxn modelId="{C4FEE010-9FCE-4693-80C3-5FD9A3A87F74}" type="presOf" srcId="{06DD5702-16C8-4837-85A2-58BAB71B42C6}" destId="{EF8007D5-1807-4B56-B485-6CF78A2CDFA7}" srcOrd="0" destOrd="0" presId="urn:microsoft.com/office/officeart/2008/layout/HorizontalMultiLevelHierarchy"/>
    <dgm:cxn modelId="{DD456EA2-2EE0-4236-A452-290BB924A2A0}" type="presOf" srcId="{E8965ECE-F4B0-44A4-B642-FF7F526C555C}" destId="{68B7A4AD-EAE1-498A-8817-F85F1959DA22}" srcOrd="0" destOrd="0" presId="urn:microsoft.com/office/officeart/2008/layout/HorizontalMultiLevelHierarchy"/>
    <dgm:cxn modelId="{E4B53CF9-9045-4F8C-9BE0-276531F5F945}" type="presOf" srcId="{ADD06C66-E836-4C88-B931-2C731BA71D5D}" destId="{AE26580D-9848-4E74-9465-2EE14A19FC62}" srcOrd="0" destOrd="0" presId="urn:microsoft.com/office/officeart/2008/layout/HorizontalMultiLevelHierarchy"/>
    <dgm:cxn modelId="{9F024BEC-C17E-4389-8F82-064EFACFDFD8}" type="presOf" srcId="{F0AA0EA4-8D5B-4098-94A1-3E3C6D49C7A6}" destId="{EBF894AB-0DA5-42AE-B5D6-05F98DDC8C1D}" srcOrd="0" destOrd="0" presId="urn:microsoft.com/office/officeart/2008/layout/HorizontalMultiLevelHierarchy"/>
    <dgm:cxn modelId="{ECD9865C-C235-4A4A-BF8F-A6437642AE99}" type="presOf" srcId="{DDC01F10-EBC4-4050-9E90-753D348F5BE4}" destId="{A271B067-EA7E-405B-B74C-A9D40C79D9DF}" srcOrd="1" destOrd="0" presId="urn:microsoft.com/office/officeart/2008/layout/HorizontalMultiLevelHierarchy"/>
    <dgm:cxn modelId="{8D52584D-0E90-42DB-9D40-515D208B2D07}" type="presOf" srcId="{4731EE09-CA88-42F0-AE66-DF28A1F818E4}" destId="{7A1C19B4-1FB3-4269-9B34-EE5F90B464AE}" srcOrd="0" destOrd="0" presId="urn:microsoft.com/office/officeart/2008/layout/HorizontalMultiLevelHierarchy"/>
    <dgm:cxn modelId="{741A4230-7869-4670-A447-412B4E488FC1}" type="presOf" srcId="{4731EE09-CA88-42F0-AE66-DF28A1F818E4}" destId="{26A34AF0-AAFD-41BE-8A7F-6EBFB9B04B0E}" srcOrd="1" destOrd="0" presId="urn:microsoft.com/office/officeart/2008/layout/HorizontalMultiLevelHierarchy"/>
    <dgm:cxn modelId="{68924BB2-D039-4560-9521-7104F5C1202F}" type="presOf" srcId="{EB8645E6-AC9D-46E6-9A90-FDABF8D372B9}" destId="{311F7C4A-3B38-44F2-BBF3-B6511584197D}" srcOrd="0" destOrd="0" presId="urn:microsoft.com/office/officeart/2008/layout/HorizontalMultiLevelHierarchy"/>
    <dgm:cxn modelId="{89ED225A-6BE9-4BF3-B886-8B9C3F4C4FC3}" type="presOf" srcId="{4CE5C111-43C5-4117-BE2E-A79FB8B40576}" destId="{B1717F61-CCD2-44E6-BF7C-1C1C405087BF}" srcOrd="0" destOrd="0" presId="urn:microsoft.com/office/officeart/2008/layout/HorizontalMultiLevelHierarchy"/>
    <dgm:cxn modelId="{0B8A1F22-4A4A-4805-944E-A533F5C22E2F}" type="presOf" srcId="{F0AA0EA4-8D5B-4098-94A1-3E3C6D49C7A6}" destId="{404EFC24-3CD2-40C3-ACA4-D49D114419EC}" srcOrd="1" destOrd="0" presId="urn:microsoft.com/office/officeart/2008/layout/HorizontalMultiLevelHierarchy"/>
    <dgm:cxn modelId="{8DD4966A-38F6-40A8-A8A2-A3BB258C56AD}" type="presOf" srcId="{EA5DD97D-8B92-466F-8BDB-93C9ED588A03}" destId="{8D1327AF-5DD2-49F1-BC38-A54D10B4A36F}" srcOrd="0" destOrd="0" presId="urn:microsoft.com/office/officeart/2008/layout/HorizontalMultiLevelHierarchy"/>
    <dgm:cxn modelId="{CCE9D506-6E58-4C0C-BF6B-649D31A02FA7}" srcId="{C9F7B6DE-2BED-4BC4-8FF1-4E9E5F143B6C}" destId="{EB8645E6-AC9D-46E6-9A90-FDABF8D372B9}" srcOrd="0" destOrd="0" parTransId="{DDC01F10-EBC4-4050-9E90-753D348F5BE4}" sibTransId="{B1C8563C-5BEB-4D23-B33F-CF4FAF750112}"/>
    <dgm:cxn modelId="{53B12D85-31EA-405B-8D65-414F845CF1B0}" type="presOf" srcId="{54F70586-82E4-46E4-BB72-77C45E0722BF}" destId="{B44CEE4A-C861-4FFC-93A9-10FF3F9677D5}" srcOrd="0" destOrd="0" presId="urn:microsoft.com/office/officeart/2008/layout/HorizontalMultiLevelHierarchy"/>
    <dgm:cxn modelId="{6CA7E6F5-1A82-45FC-A0D4-AA3598AF7A0B}" type="presOf" srcId="{C9F7B6DE-2BED-4BC4-8FF1-4E9E5F143B6C}" destId="{7B78459F-3C8C-4E24-802A-A2E6E964563E}" srcOrd="0" destOrd="0" presId="urn:microsoft.com/office/officeart/2008/layout/HorizontalMultiLevelHierarchy"/>
    <dgm:cxn modelId="{9BB62074-7E5E-4C01-B486-321106AD29BD}" type="presOf" srcId="{ADD06C66-E836-4C88-B931-2C731BA71D5D}" destId="{0756422E-794A-4F76-97AA-0DE7C3351822}" srcOrd="1" destOrd="0" presId="urn:microsoft.com/office/officeart/2008/layout/HorizontalMultiLevelHierarchy"/>
    <dgm:cxn modelId="{1D3D6DF7-A02E-446A-B2E8-27A38E04926D}" type="presParOf" srcId="{B74739F6-DE33-4407-BDDB-983FF8D0498B}" destId="{383E5DE7-65A0-4558-BAFC-BB4BADFD1EE8}" srcOrd="0" destOrd="0" presId="urn:microsoft.com/office/officeart/2008/layout/HorizontalMultiLevelHierarchy"/>
    <dgm:cxn modelId="{9AE82C01-C314-41B8-972B-789A48AE2339}" type="presParOf" srcId="{383E5DE7-65A0-4558-BAFC-BB4BADFD1EE8}" destId="{9510F8F4-CF96-4EB0-848D-B2A9CAA06B50}" srcOrd="0" destOrd="0" presId="urn:microsoft.com/office/officeart/2008/layout/HorizontalMultiLevelHierarchy"/>
    <dgm:cxn modelId="{ABAF213A-461D-4065-B8B9-01FCDC391882}" type="presParOf" srcId="{383E5DE7-65A0-4558-BAFC-BB4BADFD1EE8}" destId="{41F9EAB7-6E2B-42DB-8AAE-BA2966F64A05}" srcOrd="1" destOrd="0" presId="urn:microsoft.com/office/officeart/2008/layout/HorizontalMultiLevelHierarchy"/>
    <dgm:cxn modelId="{C4F97047-BAA5-454B-B856-DABB8A8420CF}" type="presParOf" srcId="{41F9EAB7-6E2B-42DB-8AAE-BA2966F64A05}" destId="{5A292947-8C2D-4F34-BD42-BF1124E55FAA}" srcOrd="0" destOrd="0" presId="urn:microsoft.com/office/officeart/2008/layout/HorizontalMultiLevelHierarchy"/>
    <dgm:cxn modelId="{6E720E3B-2BD9-46AD-8519-27516E61B49F}" type="presParOf" srcId="{5A292947-8C2D-4F34-BD42-BF1124E55FAA}" destId="{59528D65-74D7-48FB-AEF8-11D526D7B7C2}" srcOrd="0" destOrd="0" presId="urn:microsoft.com/office/officeart/2008/layout/HorizontalMultiLevelHierarchy"/>
    <dgm:cxn modelId="{6829E35B-7684-462B-9A7C-140EF26138A4}" type="presParOf" srcId="{41F9EAB7-6E2B-42DB-8AAE-BA2966F64A05}" destId="{74830A29-B888-4851-8436-C38EFCD8CAC8}" srcOrd="1" destOrd="0" presId="urn:microsoft.com/office/officeart/2008/layout/HorizontalMultiLevelHierarchy"/>
    <dgm:cxn modelId="{267C6C97-273C-4E4A-9566-42CF3F6D7F25}" type="presParOf" srcId="{74830A29-B888-4851-8436-C38EFCD8CAC8}" destId="{A99E76D9-DF8B-487C-BF62-B26D8AA4C1CE}" srcOrd="0" destOrd="0" presId="urn:microsoft.com/office/officeart/2008/layout/HorizontalMultiLevelHierarchy"/>
    <dgm:cxn modelId="{E9A70760-B61A-467B-B4FA-567AE99E99F4}" type="presParOf" srcId="{74830A29-B888-4851-8436-C38EFCD8CAC8}" destId="{0F008FC0-5579-4C3F-A35F-7ACF865A9772}" srcOrd="1" destOrd="0" presId="urn:microsoft.com/office/officeart/2008/layout/HorizontalMultiLevelHierarchy"/>
    <dgm:cxn modelId="{3A4C07D6-462E-4FEA-83ED-42D90B722B82}" type="presParOf" srcId="{0F008FC0-5579-4C3F-A35F-7ACF865A9772}" destId="{AE26580D-9848-4E74-9465-2EE14A19FC62}" srcOrd="0" destOrd="0" presId="urn:microsoft.com/office/officeart/2008/layout/HorizontalMultiLevelHierarchy"/>
    <dgm:cxn modelId="{B6DE5CB3-012B-47D6-8BDA-624F527A1C36}" type="presParOf" srcId="{AE26580D-9848-4E74-9465-2EE14A19FC62}" destId="{0756422E-794A-4F76-97AA-0DE7C3351822}" srcOrd="0" destOrd="0" presId="urn:microsoft.com/office/officeart/2008/layout/HorizontalMultiLevelHierarchy"/>
    <dgm:cxn modelId="{FD12D39E-EC11-4712-BDCD-E818D9C59D99}" type="presParOf" srcId="{0F008FC0-5579-4C3F-A35F-7ACF865A9772}" destId="{E35450FF-2D5B-4558-BE5E-F33C7174BD62}" srcOrd="1" destOrd="0" presId="urn:microsoft.com/office/officeart/2008/layout/HorizontalMultiLevelHierarchy"/>
    <dgm:cxn modelId="{5239C5E5-CED3-4B68-A880-C988675414BC}" type="presParOf" srcId="{E35450FF-2D5B-4558-BE5E-F33C7174BD62}" destId="{8AF90F58-5E99-4F9E-BEAC-1715B4FDF9D5}" srcOrd="0" destOrd="0" presId="urn:microsoft.com/office/officeart/2008/layout/HorizontalMultiLevelHierarchy"/>
    <dgm:cxn modelId="{8929E1DF-07E5-427C-824B-7BD50B611D34}" type="presParOf" srcId="{E35450FF-2D5B-4558-BE5E-F33C7174BD62}" destId="{03149D51-F8A9-4356-A0FE-4966850682EC}" srcOrd="1" destOrd="0" presId="urn:microsoft.com/office/officeart/2008/layout/HorizontalMultiLevelHierarchy"/>
    <dgm:cxn modelId="{52D4727B-872D-488F-8494-DCEC1492A079}" type="presParOf" srcId="{0F008FC0-5579-4C3F-A35F-7ACF865A9772}" destId="{F7C44384-A927-4375-A46A-0383CACFEF37}" srcOrd="2" destOrd="0" presId="urn:microsoft.com/office/officeart/2008/layout/HorizontalMultiLevelHierarchy"/>
    <dgm:cxn modelId="{9DB8E470-B504-43E6-953B-B5F57A5012AF}" type="presParOf" srcId="{F7C44384-A927-4375-A46A-0383CACFEF37}" destId="{E19C8187-5601-4A6F-B9D7-A6AC6D0807CE}" srcOrd="0" destOrd="0" presId="urn:microsoft.com/office/officeart/2008/layout/HorizontalMultiLevelHierarchy"/>
    <dgm:cxn modelId="{3BC9A3AB-D2A3-4277-9890-014296F85217}" type="presParOf" srcId="{0F008FC0-5579-4C3F-A35F-7ACF865A9772}" destId="{1B34E4CA-7959-4C98-9791-A6677D96289B}" srcOrd="3" destOrd="0" presId="urn:microsoft.com/office/officeart/2008/layout/HorizontalMultiLevelHierarchy"/>
    <dgm:cxn modelId="{98FA0098-4DAB-41A1-82A6-60BC250404F1}" type="presParOf" srcId="{1B34E4CA-7959-4C98-9791-A6677D96289B}" destId="{1F05D52A-70DC-4128-9EE1-18648BBD6F66}" srcOrd="0" destOrd="0" presId="urn:microsoft.com/office/officeart/2008/layout/HorizontalMultiLevelHierarchy"/>
    <dgm:cxn modelId="{8B1293E6-A57B-4D9D-A6A2-97A8A19C4702}" type="presParOf" srcId="{1B34E4CA-7959-4C98-9791-A6677D96289B}" destId="{D442D221-0E2C-4696-B15A-D737A32A293E}" srcOrd="1" destOrd="0" presId="urn:microsoft.com/office/officeart/2008/layout/HorizontalMultiLevelHierarchy"/>
    <dgm:cxn modelId="{59F3357A-69B3-433C-AC88-7AC85CA0F509}" type="presParOf" srcId="{41F9EAB7-6E2B-42DB-8AAE-BA2966F64A05}" destId="{7A1C19B4-1FB3-4269-9B34-EE5F90B464AE}" srcOrd="2" destOrd="0" presId="urn:microsoft.com/office/officeart/2008/layout/HorizontalMultiLevelHierarchy"/>
    <dgm:cxn modelId="{53EDA2C3-BA7A-4CC6-AF7A-37DDF4369EA4}" type="presParOf" srcId="{7A1C19B4-1FB3-4269-9B34-EE5F90B464AE}" destId="{26A34AF0-AAFD-41BE-8A7F-6EBFB9B04B0E}" srcOrd="0" destOrd="0" presId="urn:microsoft.com/office/officeart/2008/layout/HorizontalMultiLevelHierarchy"/>
    <dgm:cxn modelId="{79852C3D-C41A-4D21-8AD3-AFA7D9BDBF72}" type="presParOf" srcId="{41F9EAB7-6E2B-42DB-8AAE-BA2966F64A05}" destId="{16435FB6-CBD5-445D-996D-BC830CE0EC12}" srcOrd="3" destOrd="0" presId="urn:microsoft.com/office/officeart/2008/layout/HorizontalMultiLevelHierarchy"/>
    <dgm:cxn modelId="{4BA9B825-9E10-4605-9E0C-9CC76D5F00C8}" type="presParOf" srcId="{16435FB6-CBD5-445D-996D-BC830CE0EC12}" destId="{7B78459F-3C8C-4E24-802A-A2E6E964563E}" srcOrd="0" destOrd="0" presId="urn:microsoft.com/office/officeart/2008/layout/HorizontalMultiLevelHierarchy"/>
    <dgm:cxn modelId="{29B67647-5974-4410-8FDA-775DEF3D1C60}" type="presParOf" srcId="{16435FB6-CBD5-445D-996D-BC830CE0EC12}" destId="{A5403905-8820-4FEA-B4CD-4517CBC9183B}" srcOrd="1" destOrd="0" presId="urn:microsoft.com/office/officeart/2008/layout/HorizontalMultiLevelHierarchy"/>
    <dgm:cxn modelId="{B228B18E-66E1-4C28-87A0-D08C5AF1EB62}" type="presParOf" srcId="{A5403905-8820-4FEA-B4CD-4517CBC9183B}" destId="{FD7339E9-C41B-4569-B8B8-F3EA9444070F}" srcOrd="0" destOrd="0" presId="urn:microsoft.com/office/officeart/2008/layout/HorizontalMultiLevelHierarchy"/>
    <dgm:cxn modelId="{DB6AC82B-CA10-4CA5-9CC0-F9F089058E4B}" type="presParOf" srcId="{FD7339E9-C41B-4569-B8B8-F3EA9444070F}" destId="{A271B067-EA7E-405B-B74C-A9D40C79D9DF}" srcOrd="0" destOrd="0" presId="urn:microsoft.com/office/officeart/2008/layout/HorizontalMultiLevelHierarchy"/>
    <dgm:cxn modelId="{E1A25791-E42B-4A3A-BC51-6104BD5CB8D5}" type="presParOf" srcId="{A5403905-8820-4FEA-B4CD-4517CBC9183B}" destId="{AE15E852-22CA-41B9-ADF3-AC519C82F708}" srcOrd="1" destOrd="0" presId="urn:microsoft.com/office/officeart/2008/layout/HorizontalMultiLevelHierarchy"/>
    <dgm:cxn modelId="{80348884-E358-4045-8E10-EC15A17C6338}" type="presParOf" srcId="{AE15E852-22CA-41B9-ADF3-AC519C82F708}" destId="{311F7C4A-3B38-44F2-BBF3-B6511584197D}" srcOrd="0" destOrd="0" presId="urn:microsoft.com/office/officeart/2008/layout/HorizontalMultiLevelHierarchy"/>
    <dgm:cxn modelId="{B634BCCB-6FBE-4CD0-BAAE-985849BFD5D5}" type="presParOf" srcId="{AE15E852-22CA-41B9-ADF3-AC519C82F708}" destId="{EE238176-9890-43CC-A5DB-B8C506E271FC}" srcOrd="1" destOrd="0" presId="urn:microsoft.com/office/officeart/2008/layout/HorizontalMultiLevelHierarchy"/>
    <dgm:cxn modelId="{6B530D32-2BE8-4770-9D47-21DBE1D73E8F}" type="presParOf" srcId="{A5403905-8820-4FEA-B4CD-4517CBC9183B}" destId="{8D1327AF-5DD2-49F1-BC38-A54D10B4A36F}" srcOrd="2" destOrd="0" presId="urn:microsoft.com/office/officeart/2008/layout/HorizontalMultiLevelHierarchy"/>
    <dgm:cxn modelId="{607A1FF2-3334-475C-9196-D65E659F8EDA}" type="presParOf" srcId="{8D1327AF-5DD2-49F1-BC38-A54D10B4A36F}" destId="{9EDA7950-515B-4F56-81D0-4960641E4A99}" srcOrd="0" destOrd="0" presId="urn:microsoft.com/office/officeart/2008/layout/HorizontalMultiLevelHierarchy"/>
    <dgm:cxn modelId="{16117ED1-0B41-41A1-915A-E5F61DFDA0DA}" type="presParOf" srcId="{A5403905-8820-4FEA-B4CD-4517CBC9183B}" destId="{16788EFE-12B3-48E7-B72B-BC525D5B6B66}" srcOrd="3" destOrd="0" presId="urn:microsoft.com/office/officeart/2008/layout/HorizontalMultiLevelHierarchy"/>
    <dgm:cxn modelId="{20192177-E30D-490C-B892-3485C39B4C85}" type="presParOf" srcId="{16788EFE-12B3-48E7-B72B-BC525D5B6B66}" destId="{6F501F16-1C72-4930-B5F7-275A5B276593}" srcOrd="0" destOrd="0" presId="urn:microsoft.com/office/officeart/2008/layout/HorizontalMultiLevelHierarchy"/>
    <dgm:cxn modelId="{5E33A728-1C30-41AE-9731-8C650752FACA}" type="presParOf" srcId="{16788EFE-12B3-48E7-B72B-BC525D5B6B66}" destId="{9C63ADA7-41DB-4D01-87DD-9356E8AF2E4A}" srcOrd="1" destOrd="0" presId="urn:microsoft.com/office/officeart/2008/layout/HorizontalMultiLevelHierarchy"/>
    <dgm:cxn modelId="{23418666-6CB1-4F6C-BC79-0525AC0A6AA2}" type="presParOf" srcId="{A5403905-8820-4FEA-B4CD-4517CBC9183B}" destId="{59AFCE2D-CD8A-4116-8831-965EAC4246FC}" srcOrd="4" destOrd="0" presId="urn:microsoft.com/office/officeart/2008/layout/HorizontalMultiLevelHierarchy"/>
    <dgm:cxn modelId="{03028BA1-A3E9-4663-9C22-6B43BF92CF1F}" type="presParOf" srcId="{59AFCE2D-CD8A-4116-8831-965EAC4246FC}" destId="{93DC5D2E-57A9-4FB8-A74B-C0182D33AE5E}" srcOrd="0" destOrd="0" presId="urn:microsoft.com/office/officeart/2008/layout/HorizontalMultiLevelHierarchy"/>
    <dgm:cxn modelId="{E22E6AEB-D203-44D3-9BB3-AE3AF17E71D8}" type="presParOf" srcId="{A5403905-8820-4FEA-B4CD-4517CBC9183B}" destId="{AE25BB27-61C1-4630-90F8-B32FEFABB3A6}" srcOrd="5" destOrd="0" presId="urn:microsoft.com/office/officeart/2008/layout/HorizontalMultiLevelHierarchy"/>
    <dgm:cxn modelId="{42CAB88E-C9A4-4CA5-85B1-94202A97AF31}" type="presParOf" srcId="{AE25BB27-61C1-4630-90F8-B32FEFABB3A6}" destId="{37BF3D63-32E9-4C03-AC06-531E5A175A7C}" srcOrd="0" destOrd="0" presId="urn:microsoft.com/office/officeart/2008/layout/HorizontalMultiLevelHierarchy"/>
    <dgm:cxn modelId="{29669897-083F-4DC8-8E91-78668B92FADF}" type="presParOf" srcId="{AE25BB27-61C1-4630-90F8-B32FEFABB3A6}" destId="{4BE80BC9-D2A9-475F-B624-FFAD46525F1E}" srcOrd="1" destOrd="0" presId="urn:microsoft.com/office/officeart/2008/layout/HorizontalMultiLevelHierarchy"/>
    <dgm:cxn modelId="{E46B85B2-839B-4320-ABC8-AA8E4CE1C6A1}" type="presParOf" srcId="{A5403905-8820-4FEA-B4CD-4517CBC9183B}" destId="{08AB1605-A51B-44D9-8AF9-05B1E5179838}" srcOrd="6" destOrd="0" presId="urn:microsoft.com/office/officeart/2008/layout/HorizontalMultiLevelHierarchy"/>
    <dgm:cxn modelId="{86EC140B-D573-4222-9B2B-3E5C4590319B}" type="presParOf" srcId="{08AB1605-A51B-44D9-8AF9-05B1E5179838}" destId="{E1E66C2B-0EF0-446C-81C3-1CFAAB4348FF}" srcOrd="0" destOrd="0" presId="urn:microsoft.com/office/officeart/2008/layout/HorizontalMultiLevelHierarchy"/>
    <dgm:cxn modelId="{ECCC6EF8-3411-4D28-961B-75632822519A}" type="presParOf" srcId="{A5403905-8820-4FEA-B4CD-4517CBC9183B}" destId="{4DB714EA-5A02-4451-B962-5E5DA906F6F2}" srcOrd="7" destOrd="0" presId="urn:microsoft.com/office/officeart/2008/layout/HorizontalMultiLevelHierarchy"/>
    <dgm:cxn modelId="{AE2E6C90-C65E-4CD4-918E-C5017FA97A12}" type="presParOf" srcId="{4DB714EA-5A02-4451-B962-5E5DA906F6F2}" destId="{EF8007D5-1807-4B56-B485-6CF78A2CDFA7}" srcOrd="0" destOrd="0" presId="urn:microsoft.com/office/officeart/2008/layout/HorizontalMultiLevelHierarchy"/>
    <dgm:cxn modelId="{B89A0B98-BD89-43D8-B5B5-DF201B090656}" type="presParOf" srcId="{4DB714EA-5A02-4451-B962-5E5DA906F6F2}" destId="{8D21BD97-9687-4101-A273-10D8437EE899}" srcOrd="1" destOrd="0" presId="urn:microsoft.com/office/officeart/2008/layout/HorizontalMultiLevelHierarchy"/>
    <dgm:cxn modelId="{D07D91F1-89C4-4F0F-A4F2-5C7A4CF52785}" type="presParOf" srcId="{41F9EAB7-6E2B-42DB-8AAE-BA2966F64A05}" destId="{B1717F61-CCD2-44E6-BF7C-1C1C405087BF}" srcOrd="4" destOrd="0" presId="urn:microsoft.com/office/officeart/2008/layout/HorizontalMultiLevelHierarchy"/>
    <dgm:cxn modelId="{90EF6849-BFDB-4EC7-8936-BB916FC0FDD7}" type="presParOf" srcId="{B1717F61-CCD2-44E6-BF7C-1C1C405087BF}" destId="{A431AB37-EAEB-4B9B-BE7D-3D9696478F75}" srcOrd="0" destOrd="0" presId="urn:microsoft.com/office/officeart/2008/layout/HorizontalMultiLevelHierarchy"/>
    <dgm:cxn modelId="{6D89FCDD-EB02-4AAA-954C-5E084F1693F6}" type="presParOf" srcId="{41F9EAB7-6E2B-42DB-8AAE-BA2966F64A05}" destId="{DF02DD67-1AA7-408C-BC28-5E4B4D7389E7}" srcOrd="5" destOrd="0" presId="urn:microsoft.com/office/officeart/2008/layout/HorizontalMultiLevelHierarchy"/>
    <dgm:cxn modelId="{489D89E1-592D-4F1A-A32F-2204959E3467}" type="presParOf" srcId="{DF02DD67-1AA7-408C-BC28-5E4B4D7389E7}" destId="{3587491F-038A-4237-93F5-96C6D78F3826}" srcOrd="0" destOrd="0" presId="urn:microsoft.com/office/officeart/2008/layout/HorizontalMultiLevelHierarchy"/>
    <dgm:cxn modelId="{A5E31417-F7DB-48C6-B7BE-13BA824B3FB4}" type="presParOf" srcId="{DF02DD67-1AA7-408C-BC28-5E4B4D7389E7}" destId="{11C726F2-62DE-4464-808F-EFAE5FC0FDE5}" srcOrd="1" destOrd="0" presId="urn:microsoft.com/office/officeart/2008/layout/HorizontalMultiLevelHierarchy"/>
    <dgm:cxn modelId="{F2966CC8-C7DD-47A6-8D11-13C315A2EB8A}" type="presParOf" srcId="{11C726F2-62DE-4464-808F-EFAE5FC0FDE5}" destId="{368E7CEE-4A61-47AA-BA2D-7E8B05F6D7C2}" srcOrd="0" destOrd="0" presId="urn:microsoft.com/office/officeart/2008/layout/HorizontalMultiLevelHierarchy"/>
    <dgm:cxn modelId="{1ECA82C5-028F-42F4-8DDF-505942A41C1F}" type="presParOf" srcId="{368E7CEE-4A61-47AA-BA2D-7E8B05F6D7C2}" destId="{FED660F0-3313-4EA5-BE19-97702777C4A6}" srcOrd="0" destOrd="0" presId="urn:microsoft.com/office/officeart/2008/layout/HorizontalMultiLevelHierarchy"/>
    <dgm:cxn modelId="{66176DE6-64BA-4F3F-8EB3-C87E9DFF52E7}" type="presParOf" srcId="{11C726F2-62DE-4464-808F-EFAE5FC0FDE5}" destId="{D188B3D1-2B8D-47EE-AFD9-920E76FC39A6}" srcOrd="1" destOrd="0" presId="urn:microsoft.com/office/officeart/2008/layout/HorizontalMultiLevelHierarchy"/>
    <dgm:cxn modelId="{CF5B9311-B389-4C5A-BCA0-78545365ECC3}" type="presParOf" srcId="{D188B3D1-2B8D-47EE-AFD9-920E76FC39A6}" destId="{BC8AFA9C-D507-45CD-AFE7-5B3EA16F424A}" srcOrd="0" destOrd="0" presId="urn:microsoft.com/office/officeart/2008/layout/HorizontalMultiLevelHierarchy"/>
    <dgm:cxn modelId="{C068830C-FB5E-4891-A16D-14DD1B81281C}" type="presParOf" srcId="{D188B3D1-2B8D-47EE-AFD9-920E76FC39A6}" destId="{980837E3-5FEA-421E-95A3-389FB37FA422}" srcOrd="1" destOrd="0" presId="urn:microsoft.com/office/officeart/2008/layout/HorizontalMultiLevelHierarchy"/>
    <dgm:cxn modelId="{5DA7E089-E752-4FC6-848D-9C5E4CD1CD71}" type="presParOf" srcId="{11C726F2-62DE-4464-808F-EFAE5FC0FDE5}" destId="{68B7A4AD-EAE1-498A-8817-F85F1959DA22}" srcOrd="2" destOrd="0" presId="urn:microsoft.com/office/officeart/2008/layout/HorizontalMultiLevelHierarchy"/>
    <dgm:cxn modelId="{93EC3CF1-AF53-467A-A1D2-9AE94864BCE6}" type="presParOf" srcId="{68B7A4AD-EAE1-498A-8817-F85F1959DA22}" destId="{5E134DEA-F816-44E7-8F35-BAFFAE1EA33A}" srcOrd="0" destOrd="0" presId="urn:microsoft.com/office/officeart/2008/layout/HorizontalMultiLevelHierarchy"/>
    <dgm:cxn modelId="{E5DD6D20-D392-415D-BA60-F0793E18CBFE}" type="presParOf" srcId="{11C726F2-62DE-4464-808F-EFAE5FC0FDE5}" destId="{D822395D-0E40-44AD-8CFF-2306FA5D3EA8}" srcOrd="3" destOrd="0" presId="urn:microsoft.com/office/officeart/2008/layout/HorizontalMultiLevelHierarchy"/>
    <dgm:cxn modelId="{4484D7D6-DB0B-4A6C-96C0-852BE1D0C7E4}" type="presParOf" srcId="{D822395D-0E40-44AD-8CFF-2306FA5D3EA8}" destId="{B44CEE4A-C861-4FFC-93A9-10FF3F9677D5}" srcOrd="0" destOrd="0" presId="urn:microsoft.com/office/officeart/2008/layout/HorizontalMultiLevelHierarchy"/>
    <dgm:cxn modelId="{1E0E01CA-0AE2-475F-B691-600FE07C2E05}" type="presParOf" srcId="{D822395D-0E40-44AD-8CFF-2306FA5D3EA8}" destId="{374E385A-A716-4661-A26F-F62BD914E5D2}" srcOrd="1" destOrd="0" presId="urn:microsoft.com/office/officeart/2008/layout/HorizontalMultiLevelHierarchy"/>
    <dgm:cxn modelId="{CAD77A4B-A115-4F17-A393-7307D1529F7D}" type="presParOf" srcId="{41F9EAB7-6E2B-42DB-8AAE-BA2966F64A05}" destId="{EBF894AB-0DA5-42AE-B5D6-05F98DDC8C1D}" srcOrd="6" destOrd="0" presId="urn:microsoft.com/office/officeart/2008/layout/HorizontalMultiLevelHierarchy"/>
    <dgm:cxn modelId="{9D6BAE76-B3E6-4EE5-A16F-6D5DC9CBC9BA}" type="presParOf" srcId="{EBF894AB-0DA5-42AE-B5D6-05F98DDC8C1D}" destId="{404EFC24-3CD2-40C3-ACA4-D49D114419EC}" srcOrd="0" destOrd="0" presId="urn:microsoft.com/office/officeart/2008/layout/HorizontalMultiLevelHierarchy"/>
    <dgm:cxn modelId="{9C447BD5-3D7A-489D-807A-B6855E3E383D}" type="presParOf" srcId="{41F9EAB7-6E2B-42DB-8AAE-BA2966F64A05}" destId="{D6755391-F880-45D2-9902-64838AE00A3D}" srcOrd="7" destOrd="0" presId="urn:microsoft.com/office/officeart/2008/layout/HorizontalMultiLevelHierarchy"/>
    <dgm:cxn modelId="{99D8F213-257C-4A82-B109-3AD737121109}" type="presParOf" srcId="{D6755391-F880-45D2-9902-64838AE00A3D}" destId="{B765A913-E981-4CEC-9761-8FC292AB16FF}" srcOrd="0" destOrd="0" presId="urn:microsoft.com/office/officeart/2008/layout/HorizontalMultiLevelHierarchy"/>
    <dgm:cxn modelId="{D816A3D8-96D8-4BFC-A4D3-C15F7F9F5E50}" type="presParOf" srcId="{D6755391-F880-45D2-9902-64838AE00A3D}" destId="{9B3AD07E-10C2-4FD5-BEBB-BEF46B7B1CE2}"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91EB92F-DB67-4801-8E22-D63E8040CE4C}" type="doc">
      <dgm:prSet loTypeId="urn:microsoft.com/office/officeart/2005/8/layout/vList2" loCatId="list" qsTypeId="urn:microsoft.com/office/officeart/2005/8/quickstyle/simple1" qsCatId="simple" csTypeId="urn:microsoft.com/office/officeart/2005/8/colors/accent2_2" csCatId="accent2" phldr="1"/>
      <dgm:spPr/>
      <dgm:t>
        <a:bodyPr/>
        <a:lstStyle/>
        <a:p>
          <a:endParaRPr lang="en-US"/>
        </a:p>
      </dgm:t>
    </dgm:pt>
    <dgm:pt modelId="{AC8A2A85-FD43-48E2-8972-DCE3D471B2DF}">
      <dgm:prSet phldrT="[Text]"/>
      <dgm:spPr/>
      <dgm:t>
        <a:bodyPr/>
        <a:lstStyle/>
        <a:p>
          <a:r>
            <a:rPr lang="en-US" dirty="0" smtClean="0"/>
            <a:t>Financial Aspect</a:t>
          </a:r>
          <a:endParaRPr lang="en-US" dirty="0"/>
        </a:p>
      </dgm:t>
    </dgm:pt>
    <dgm:pt modelId="{84689BC9-03BD-4D38-A1DE-0145B9F35DD8}" type="parTrans" cxnId="{D74ADE51-3B38-4114-8EAF-D8F61F154584}">
      <dgm:prSet/>
      <dgm:spPr/>
      <dgm:t>
        <a:bodyPr/>
        <a:lstStyle/>
        <a:p>
          <a:endParaRPr lang="en-US"/>
        </a:p>
      </dgm:t>
    </dgm:pt>
    <dgm:pt modelId="{62BA8C41-847A-48B5-BD60-E09ABB38B806}" type="sibTrans" cxnId="{D74ADE51-3B38-4114-8EAF-D8F61F154584}">
      <dgm:prSet/>
      <dgm:spPr/>
      <dgm:t>
        <a:bodyPr/>
        <a:lstStyle/>
        <a:p>
          <a:endParaRPr lang="en-US"/>
        </a:p>
      </dgm:t>
    </dgm:pt>
    <dgm:pt modelId="{7BEA0EC4-69B0-4996-B423-94D57C2AAE5C}">
      <dgm:prSet phldrT="[Text]"/>
      <dgm:spPr/>
      <dgm:t>
        <a:bodyPr/>
        <a:lstStyle/>
        <a:p>
          <a:r>
            <a:rPr lang="en-US" dirty="0" smtClean="0"/>
            <a:t>Seller receive money from Fake Product Transaction</a:t>
          </a:r>
          <a:endParaRPr lang="en-US" dirty="0"/>
        </a:p>
      </dgm:t>
    </dgm:pt>
    <dgm:pt modelId="{D59363B1-3DCF-4CF0-8E01-50BB3E9DFDAB}" type="parTrans" cxnId="{A936C3EA-AF4A-4537-BB03-BD2738882CA7}">
      <dgm:prSet/>
      <dgm:spPr/>
      <dgm:t>
        <a:bodyPr/>
        <a:lstStyle/>
        <a:p>
          <a:endParaRPr lang="en-US"/>
        </a:p>
      </dgm:t>
    </dgm:pt>
    <dgm:pt modelId="{FD11E56E-1680-4AA5-B9F6-A0964C3135E5}" type="sibTrans" cxnId="{A936C3EA-AF4A-4537-BB03-BD2738882CA7}">
      <dgm:prSet/>
      <dgm:spPr/>
      <dgm:t>
        <a:bodyPr/>
        <a:lstStyle/>
        <a:p>
          <a:endParaRPr lang="en-US"/>
        </a:p>
      </dgm:t>
    </dgm:pt>
    <dgm:pt modelId="{906F1E24-8DDB-4C7C-A4F4-2E21ACEBE7F0}">
      <dgm:prSet phldrT="[Text]"/>
      <dgm:spPr/>
      <dgm:t>
        <a:bodyPr/>
        <a:lstStyle/>
        <a:p>
          <a:r>
            <a:rPr lang="en-US" dirty="0" smtClean="0"/>
            <a:t>Branding &amp; Legal Aspect</a:t>
          </a:r>
          <a:endParaRPr lang="en-US" dirty="0"/>
        </a:p>
      </dgm:t>
    </dgm:pt>
    <dgm:pt modelId="{E64BCDAC-A267-43E6-BEBD-A9E9A0FC61D1}" type="parTrans" cxnId="{9DF8BE3B-47F3-4B9C-941E-F0EDC9F0F312}">
      <dgm:prSet/>
      <dgm:spPr/>
      <dgm:t>
        <a:bodyPr/>
        <a:lstStyle/>
        <a:p>
          <a:endParaRPr lang="en-US"/>
        </a:p>
      </dgm:t>
    </dgm:pt>
    <dgm:pt modelId="{7F282EC5-3CBB-4ED4-BDCD-632847678F46}" type="sibTrans" cxnId="{9DF8BE3B-47F3-4B9C-941E-F0EDC9F0F312}">
      <dgm:prSet/>
      <dgm:spPr/>
      <dgm:t>
        <a:bodyPr/>
        <a:lstStyle/>
        <a:p>
          <a:endParaRPr lang="en-US"/>
        </a:p>
      </dgm:t>
    </dgm:pt>
    <dgm:pt modelId="{FA3EFC23-32B1-45E9-A142-469251BC7EA9}">
      <dgm:prSet phldrT="[Text]"/>
      <dgm:spPr/>
      <dgm:t>
        <a:bodyPr/>
        <a:lstStyle/>
        <a:p>
          <a:r>
            <a:rPr lang="en-US" dirty="0" smtClean="0"/>
            <a:t>This case will give bad image on </a:t>
          </a:r>
          <a:r>
            <a:rPr lang="en-US" b="1" dirty="0" err="1" smtClean="0"/>
            <a:t>BukaToko</a:t>
          </a:r>
          <a:r>
            <a:rPr lang="en-US" b="1" dirty="0" smtClean="0"/>
            <a:t> </a:t>
          </a:r>
          <a:r>
            <a:rPr lang="en-US" b="0" dirty="0" smtClean="0"/>
            <a:t> as credible marketplace</a:t>
          </a:r>
          <a:endParaRPr lang="en-US" dirty="0"/>
        </a:p>
      </dgm:t>
    </dgm:pt>
    <dgm:pt modelId="{B96AE5A5-FE7E-47F6-BC1D-FF4A4C24722C}" type="parTrans" cxnId="{F8045BBD-C528-4840-8D9B-375DDED1CE72}">
      <dgm:prSet/>
      <dgm:spPr/>
      <dgm:t>
        <a:bodyPr/>
        <a:lstStyle/>
        <a:p>
          <a:endParaRPr lang="en-US"/>
        </a:p>
      </dgm:t>
    </dgm:pt>
    <dgm:pt modelId="{FF23774D-C1FC-4061-9B2B-DF5D57EF2C77}" type="sibTrans" cxnId="{F8045BBD-C528-4840-8D9B-375DDED1CE72}">
      <dgm:prSet/>
      <dgm:spPr/>
      <dgm:t>
        <a:bodyPr/>
        <a:lstStyle/>
        <a:p>
          <a:endParaRPr lang="en-US"/>
        </a:p>
      </dgm:t>
    </dgm:pt>
    <dgm:pt modelId="{5EDF6EAE-9873-4F79-902D-9E33A4DEE5AB}">
      <dgm:prSet phldrT="[Text]"/>
      <dgm:spPr/>
      <dgm:t>
        <a:bodyPr/>
        <a:lstStyle/>
        <a:p>
          <a:r>
            <a:rPr lang="en-US" dirty="0" smtClean="0"/>
            <a:t>Customers ask for refund</a:t>
          </a:r>
          <a:endParaRPr lang="en-US" dirty="0"/>
        </a:p>
      </dgm:t>
    </dgm:pt>
    <dgm:pt modelId="{D004075B-FDBD-4EA5-9CA7-9B76F7DAA7FB}" type="parTrans" cxnId="{727583EB-3EED-4B6E-B1F0-603E0444C279}">
      <dgm:prSet/>
      <dgm:spPr/>
      <dgm:t>
        <a:bodyPr/>
        <a:lstStyle/>
        <a:p>
          <a:endParaRPr lang="en-US"/>
        </a:p>
      </dgm:t>
    </dgm:pt>
    <dgm:pt modelId="{2361A24F-1803-437A-B658-0556AD6E55E5}" type="sibTrans" cxnId="{727583EB-3EED-4B6E-B1F0-603E0444C279}">
      <dgm:prSet/>
      <dgm:spPr/>
      <dgm:t>
        <a:bodyPr/>
        <a:lstStyle/>
        <a:p>
          <a:endParaRPr lang="en-US"/>
        </a:p>
      </dgm:t>
    </dgm:pt>
    <dgm:pt modelId="{305CF7A3-B5A0-492D-8FC5-B52A680FF5E0}">
      <dgm:prSet phldrT="[Text]"/>
      <dgm:spPr/>
      <dgm:t>
        <a:bodyPr/>
        <a:lstStyle/>
        <a:p>
          <a:r>
            <a:rPr lang="en-US" dirty="0" smtClean="0"/>
            <a:t>Customer’s Experience</a:t>
          </a:r>
          <a:endParaRPr lang="en-US" dirty="0"/>
        </a:p>
      </dgm:t>
    </dgm:pt>
    <dgm:pt modelId="{EB2FE85F-21CC-4AB9-B22F-AB2459B8C2D1}" type="parTrans" cxnId="{98705717-9F1B-4BDA-A4D8-9C7121AD6C11}">
      <dgm:prSet/>
      <dgm:spPr/>
      <dgm:t>
        <a:bodyPr/>
        <a:lstStyle/>
        <a:p>
          <a:endParaRPr lang="en-US"/>
        </a:p>
      </dgm:t>
    </dgm:pt>
    <dgm:pt modelId="{4BF083DC-A26E-4B23-AB32-676B4E11A5CB}" type="sibTrans" cxnId="{98705717-9F1B-4BDA-A4D8-9C7121AD6C11}">
      <dgm:prSet/>
      <dgm:spPr/>
      <dgm:t>
        <a:bodyPr/>
        <a:lstStyle/>
        <a:p>
          <a:endParaRPr lang="en-US"/>
        </a:p>
      </dgm:t>
    </dgm:pt>
    <dgm:pt modelId="{92272FAD-CB45-47A3-94DD-C8E62538296D}">
      <dgm:prSet phldrT="[Text]"/>
      <dgm:spPr/>
      <dgm:t>
        <a:bodyPr/>
        <a:lstStyle/>
        <a:p>
          <a:endParaRPr lang="en-US" dirty="0"/>
        </a:p>
      </dgm:t>
    </dgm:pt>
    <dgm:pt modelId="{DF2E5EBA-3BE6-4CE8-AFA4-912583917AB0}" type="parTrans" cxnId="{CDF86920-B8F6-42A5-A57D-E2CB66EBADF6}">
      <dgm:prSet/>
      <dgm:spPr/>
      <dgm:t>
        <a:bodyPr/>
        <a:lstStyle/>
        <a:p>
          <a:endParaRPr lang="en-US"/>
        </a:p>
      </dgm:t>
    </dgm:pt>
    <dgm:pt modelId="{DE8C0A94-4494-4592-969F-E658FFDF7F60}" type="sibTrans" cxnId="{CDF86920-B8F6-42A5-A57D-E2CB66EBADF6}">
      <dgm:prSet/>
      <dgm:spPr/>
      <dgm:t>
        <a:bodyPr/>
        <a:lstStyle/>
        <a:p>
          <a:endParaRPr lang="en-US"/>
        </a:p>
      </dgm:t>
    </dgm:pt>
    <dgm:pt modelId="{62544CB9-210E-43D9-AF2D-2F952E63D345}">
      <dgm:prSet phldrT="[Text]"/>
      <dgm:spPr/>
      <dgm:t>
        <a:bodyPr/>
        <a:lstStyle/>
        <a:p>
          <a:r>
            <a:rPr lang="en-US" dirty="0" smtClean="0"/>
            <a:t>Fake product’s popularity may exceed the Original and Credible Product listed by Credible authentic seller</a:t>
          </a:r>
          <a:endParaRPr lang="en-US" dirty="0"/>
        </a:p>
      </dgm:t>
    </dgm:pt>
    <dgm:pt modelId="{C28A7221-E987-4C44-BA2F-CF35CB56DEC9}" type="parTrans" cxnId="{6AE9AA4C-1977-470C-BEC1-8C1436771B57}">
      <dgm:prSet/>
      <dgm:spPr/>
      <dgm:t>
        <a:bodyPr/>
        <a:lstStyle/>
        <a:p>
          <a:endParaRPr lang="en-US"/>
        </a:p>
      </dgm:t>
    </dgm:pt>
    <dgm:pt modelId="{8D3541F3-29EA-4DB4-988F-BBA2229AFDF0}" type="sibTrans" cxnId="{6AE9AA4C-1977-470C-BEC1-8C1436771B57}">
      <dgm:prSet/>
      <dgm:spPr/>
      <dgm:t>
        <a:bodyPr/>
        <a:lstStyle/>
        <a:p>
          <a:endParaRPr lang="en-US"/>
        </a:p>
      </dgm:t>
    </dgm:pt>
    <dgm:pt modelId="{E601B616-0879-45F6-933E-D276758D46D7}">
      <dgm:prSet phldrT="[Text]"/>
      <dgm:spPr/>
      <dgm:t>
        <a:bodyPr/>
        <a:lstStyle/>
        <a:p>
          <a:r>
            <a:rPr lang="en-US" dirty="0" smtClean="0"/>
            <a:t>The Fake Product have high risk on customer’s safety and health, also may be hazardous for customers.</a:t>
          </a:r>
          <a:endParaRPr lang="en-US" dirty="0"/>
        </a:p>
      </dgm:t>
    </dgm:pt>
    <dgm:pt modelId="{2ABCF05D-5A33-445C-8179-C7068D90A87B}" type="parTrans" cxnId="{D4B554B6-61BD-4A7A-9871-DBC1D63543A5}">
      <dgm:prSet/>
      <dgm:spPr/>
    </dgm:pt>
    <dgm:pt modelId="{D4F53089-CD64-4A84-8582-5B7668D0FB61}" type="sibTrans" cxnId="{D4B554B6-61BD-4A7A-9871-DBC1D63543A5}">
      <dgm:prSet/>
      <dgm:spPr/>
    </dgm:pt>
    <dgm:pt modelId="{F91E6FF0-BD55-4574-8038-B6A8B76B66F2}">
      <dgm:prSet phldrT="[Text]"/>
      <dgm:spPr/>
      <dgm:t>
        <a:bodyPr/>
        <a:lstStyle/>
        <a:p>
          <a:r>
            <a:rPr lang="en-US" dirty="0" smtClean="0"/>
            <a:t>Product Listed in </a:t>
          </a:r>
          <a:r>
            <a:rPr lang="en-US" b="1" dirty="0" err="1" smtClean="0"/>
            <a:t>BukaToko</a:t>
          </a:r>
          <a:r>
            <a:rPr lang="en-US" b="1" dirty="0" smtClean="0"/>
            <a:t> </a:t>
          </a:r>
          <a:r>
            <a:rPr lang="en-US" b="0" dirty="0" smtClean="0"/>
            <a:t>having high numbers of bad reviews</a:t>
          </a:r>
          <a:endParaRPr lang="en-US" dirty="0"/>
        </a:p>
      </dgm:t>
    </dgm:pt>
    <dgm:pt modelId="{45437029-EA23-4550-A604-C3202BFFDEB5}" type="parTrans" cxnId="{20B22F6E-0EAC-410B-AA88-543C252B2F04}">
      <dgm:prSet/>
      <dgm:spPr/>
    </dgm:pt>
    <dgm:pt modelId="{01AFE948-A5BD-4060-BB0A-B5EC749B7B75}" type="sibTrans" cxnId="{20B22F6E-0EAC-410B-AA88-543C252B2F04}">
      <dgm:prSet/>
      <dgm:spPr/>
    </dgm:pt>
    <dgm:pt modelId="{06C42A95-25BC-4A00-8469-EA982B32B726}" type="pres">
      <dgm:prSet presAssocID="{C91EB92F-DB67-4801-8E22-D63E8040CE4C}" presName="linear" presStyleCnt="0">
        <dgm:presLayoutVars>
          <dgm:animLvl val="lvl"/>
          <dgm:resizeHandles val="exact"/>
        </dgm:presLayoutVars>
      </dgm:prSet>
      <dgm:spPr/>
    </dgm:pt>
    <dgm:pt modelId="{BEBC06F9-8B3F-4368-91E9-28AA530C39DF}" type="pres">
      <dgm:prSet presAssocID="{AC8A2A85-FD43-48E2-8972-DCE3D471B2DF}" presName="parentText" presStyleLbl="node1" presStyleIdx="0" presStyleCnt="3">
        <dgm:presLayoutVars>
          <dgm:chMax val="0"/>
          <dgm:bulletEnabled val="1"/>
        </dgm:presLayoutVars>
      </dgm:prSet>
      <dgm:spPr/>
      <dgm:t>
        <a:bodyPr/>
        <a:lstStyle/>
        <a:p>
          <a:endParaRPr lang="en-US"/>
        </a:p>
      </dgm:t>
    </dgm:pt>
    <dgm:pt modelId="{F66D0659-9A94-40AA-9718-00C48C746289}" type="pres">
      <dgm:prSet presAssocID="{AC8A2A85-FD43-48E2-8972-DCE3D471B2DF}" presName="childText" presStyleLbl="revTx" presStyleIdx="0" presStyleCnt="3">
        <dgm:presLayoutVars>
          <dgm:bulletEnabled val="1"/>
        </dgm:presLayoutVars>
      </dgm:prSet>
      <dgm:spPr/>
      <dgm:t>
        <a:bodyPr/>
        <a:lstStyle/>
        <a:p>
          <a:endParaRPr lang="en-US"/>
        </a:p>
      </dgm:t>
    </dgm:pt>
    <dgm:pt modelId="{9947D071-1B66-4679-83BB-B613DD13253A}" type="pres">
      <dgm:prSet presAssocID="{906F1E24-8DDB-4C7C-A4F4-2E21ACEBE7F0}" presName="parentText" presStyleLbl="node1" presStyleIdx="1" presStyleCnt="3">
        <dgm:presLayoutVars>
          <dgm:chMax val="0"/>
          <dgm:bulletEnabled val="1"/>
        </dgm:presLayoutVars>
      </dgm:prSet>
      <dgm:spPr/>
      <dgm:t>
        <a:bodyPr/>
        <a:lstStyle/>
        <a:p>
          <a:endParaRPr lang="en-US"/>
        </a:p>
      </dgm:t>
    </dgm:pt>
    <dgm:pt modelId="{7475A576-B617-4894-AD8C-95AC40C0A8BF}" type="pres">
      <dgm:prSet presAssocID="{906F1E24-8DDB-4C7C-A4F4-2E21ACEBE7F0}" presName="childText" presStyleLbl="revTx" presStyleIdx="1" presStyleCnt="3">
        <dgm:presLayoutVars>
          <dgm:bulletEnabled val="1"/>
        </dgm:presLayoutVars>
      </dgm:prSet>
      <dgm:spPr/>
      <dgm:t>
        <a:bodyPr/>
        <a:lstStyle/>
        <a:p>
          <a:endParaRPr lang="en-US"/>
        </a:p>
      </dgm:t>
    </dgm:pt>
    <dgm:pt modelId="{4A0BDE3D-ABFC-4BB3-A1A3-D9596423787A}" type="pres">
      <dgm:prSet presAssocID="{305CF7A3-B5A0-492D-8FC5-B52A680FF5E0}" presName="parentText" presStyleLbl="node1" presStyleIdx="2" presStyleCnt="3">
        <dgm:presLayoutVars>
          <dgm:chMax val="0"/>
          <dgm:bulletEnabled val="1"/>
        </dgm:presLayoutVars>
      </dgm:prSet>
      <dgm:spPr/>
    </dgm:pt>
    <dgm:pt modelId="{EB2B620B-4644-486E-B837-D080C3F0FBC7}" type="pres">
      <dgm:prSet presAssocID="{305CF7A3-B5A0-492D-8FC5-B52A680FF5E0}" presName="childText" presStyleLbl="revTx" presStyleIdx="2" presStyleCnt="3">
        <dgm:presLayoutVars>
          <dgm:bulletEnabled val="1"/>
        </dgm:presLayoutVars>
      </dgm:prSet>
      <dgm:spPr/>
      <dgm:t>
        <a:bodyPr/>
        <a:lstStyle/>
        <a:p>
          <a:endParaRPr lang="en-US"/>
        </a:p>
      </dgm:t>
    </dgm:pt>
  </dgm:ptLst>
  <dgm:cxnLst>
    <dgm:cxn modelId="{727583EB-3EED-4B6E-B1F0-603E0444C279}" srcId="{AC8A2A85-FD43-48E2-8972-DCE3D471B2DF}" destId="{5EDF6EAE-9873-4F79-902D-9E33A4DEE5AB}" srcOrd="1" destOrd="0" parTransId="{D004075B-FDBD-4EA5-9CA7-9B76F7DAA7FB}" sibTransId="{2361A24F-1803-437A-B658-0556AD6E55E5}"/>
    <dgm:cxn modelId="{66F496E5-B9CC-4F4E-B77D-DE0FCFEFFF9C}" type="presOf" srcId="{92272FAD-CB45-47A3-94DD-C8E62538296D}" destId="{EB2B620B-4644-486E-B837-D080C3F0FBC7}" srcOrd="0" destOrd="2" presId="urn:microsoft.com/office/officeart/2005/8/layout/vList2"/>
    <dgm:cxn modelId="{038F8F02-DFE6-4D67-8E97-1C8A35FB9E65}" type="presOf" srcId="{F91E6FF0-BD55-4574-8038-B6A8B76B66F2}" destId="{7475A576-B617-4894-AD8C-95AC40C0A8BF}" srcOrd="0" destOrd="1" presId="urn:microsoft.com/office/officeart/2005/8/layout/vList2"/>
    <dgm:cxn modelId="{9603CD95-7522-411E-B139-AC313160B716}" type="presOf" srcId="{AC8A2A85-FD43-48E2-8972-DCE3D471B2DF}" destId="{BEBC06F9-8B3F-4368-91E9-28AA530C39DF}" srcOrd="0" destOrd="0" presId="urn:microsoft.com/office/officeart/2005/8/layout/vList2"/>
    <dgm:cxn modelId="{F8045BBD-C528-4840-8D9B-375DDED1CE72}" srcId="{906F1E24-8DDB-4C7C-A4F4-2E21ACEBE7F0}" destId="{FA3EFC23-32B1-45E9-A142-469251BC7EA9}" srcOrd="0" destOrd="0" parTransId="{B96AE5A5-FE7E-47F6-BC1D-FF4A4C24722C}" sibTransId="{FF23774D-C1FC-4061-9B2B-DF5D57EF2C77}"/>
    <dgm:cxn modelId="{9DF8BE3B-47F3-4B9C-941E-F0EDC9F0F312}" srcId="{C91EB92F-DB67-4801-8E22-D63E8040CE4C}" destId="{906F1E24-8DDB-4C7C-A4F4-2E21ACEBE7F0}" srcOrd="1" destOrd="0" parTransId="{E64BCDAC-A267-43E6-BEBD-A9E9A0FC61D1}" sibTransId="{7F282EC5-3CBB-4ED4-BDCD-632847678F46}"/>
    <dgm:cxn modelId="{5C9CC0AA-C637-4882-AE97-C2531E24A084}" type="presOf" srcId="{E601B616-0879-45F6-933E-D276758D46D7}" destId="{EB2B620B-4644-486E-B837-D080C3F0FBC7}" srcOrd="0" destOrd="0" presId="urn:microsoft.com/office/officeart/2005/8/layout/vList2"/>
    <dgm:cxn modelId="{6BD60D58-5EBE-4D7B-8314-1316ACE9EFC7}" type="presOf" srcId="{5EDF6EAE-9873-4F79-902D-9E33A4DEE5AB}" destId="{F66D0659-9A94-40AA-9718-00C48C746289}" srcOrd="0" destOrd="1" presId="urn:microsoft.com/office/officeart/2005/8/layout/vList2"/>
    <dgm:cxn modelId="{D74ADE51-3B38-4114-8EAF-D8F61F154584}" srcId="{C91EB92F-DB67-4801-8E22-D63E8040CE4C}" destId="{AC8A2A85-FD43-48E2-8972-DCE3D471B2DF}" srcOrd="0" destOrd="0" parTransId="{84689BC9-03BD-4D38-A1DE-0145B9F35DD8}" sibTransId="{62BA8C41-847A-48B5-BD60-E09ABB38B806}"/>
    <dgm:cxn modelId="{601D6E4C-0DE5-4FBA-A581-CA7B522C6789}" type="presOf" srcId="{906F1E24-8DDB-4C7C-A4F4-2E21ACEBE7F0}" destId="{9947D071-1B66-4679-83BB-B613DD13253A}" srcOrd="0" destOrd="0" presId="urn:microsoft.com/office/officeart/2005/8/layout/vList2"/>
    <dgm:cxn modelId="{37735CE5-64AE-41D3-AEDF-FA2F7B1F2071}" type="presOf" srcId="{FA3EFC23-32B1-45E9-A142-469251BC7EA9}" destId="{7475A576-B617-4894-AD8C-95AC40C0A8BF}" srcOrd="0" destOrd="0" presId="urn:microsoft.com/office/officeart/2005/8/layout/vList2"/>
    <dgm:cxn modelId="{B28844DE-B4C3-411E-B1A5-418AE0D16E71}" type="presOf" srcId="{62544CB9-210E-43D9-AF2D-2F952E63D345}" destId="{EB2B620B-4644-486E-B837-D080C3F0FBC7}" srcOrd="0" destOrd="1" presId="urn:microsoft.com/office/officeart/2005/8/layout/vList2"/>
    <dgm:cxn modelId="{C2C325E3-38CA-4354-84C1-F3E7619A51C2}" type="presOf" srcId="{7BEA0EC4-69B0-4996-B423-94D57C2AAE5C}" destId="{F66D0659-9A94-40AA-9718-00C48C746289}" srcOrd="0" destOrd="0" presId="urn:microsoft.com/office/officeart/2005/8/layout/vList2"/>
    <dgm:cxn modelId="{98705717-9F1B-4BDA-A4D8-9C7121AD6C11}" srcId="{C91EB92F-DB67-4801-8E22-D63E8040CE4C}" destId="{305CF7A3-B5A0-492D-8FC5-B52A680FF5E0}" srcOrd="2" destOrd="0" parTransId="{EB2FE85F-21CC-4AB9-B22F-AB2459B8C2D1}" sibTransId="{4BF083DC-A26E-4B23-AB32-676B4E11A5CB}"/>
    <dgm:cxn modelId="{D4B554B6-61BD-4A7A-9871-DBC1D63543A5}" srcId="{305CF7A3-B5A0-492D-8FC5-B52A680FF5E0}" destId="{E601B616-0879-45F6-933E-D276758D46D7}" srcOrd="0" destOrd="0" parTransId="{2ABCF05D-5A33-445C-8179-C7068D90A87B}" sibTransId="{D4F53089-CD64-4A84-8582-5B7668D0FB61}"/>
    <dgm:cxn modelId="{C85B89A7-463F-4390-84D1-B97CB510122E}" type="presOf" srcId="{C91EB92F-DB67-4801-8E22-D63E8040CE4C}" destId="{06C42A95-25BC-4A00-8469-EA982B32B726}" srcOrd="0" destOrd="0" presId="urn:microsoft.com/office/officeart/2005/8/layout/vList2"/>
    <dgm:cxn modelId="{CDF86920-B8F6-42A5-A57D-E2CB66EBADF6}" srcId="{305CF7A3-B5A0-492D-8FC5-B52A680FF5E0}" destId="{92272FAD-CB45-47A3-94DD-C8E62538296D}" srcOrd="2" destOrd="0" parTransId="{DF2E5EBA-3BE6-4CE8-AFA4-912583917AB0}" sibTransId="{DE8C0A94-4494-4592-969F-E658FFDF7F60}"/>
    <dgm:cxn modelId="{6AE9AA4C-1977-470C-BEC1-8C1436771B57}" srcId="{305CF7A3-B5A0-492D-8FC5-B52A680FF5E0}" destId="{62544CB9-210E-43D9-AF2D-2F952E63D345}" srcOrd="1" destOrd="0" parTransId="{C28A7221-E987-4C44-BA2F-CF35CB56DEC9}" sibTransId="{8D3541F3-29EA-4DB4-988F-BBA2229AFDF0}"/>
    <dgm:cxn modelId="{0C1FB61E-46BD-4B47-8FB8-5CC6911C4244}" type="presOf" srcId="{305CF7A3-B5A0-492D-8FC5-B52A680FF5E0}" destId="{4A0BDE3D-ABFC-4BB3-A1A3-D9596423787A}" srcOrd="0" destOrd="0" presId="urn:microsoft.com/office/officeart/2005/8/layout/vList2"/>
    <dgm:cxn modelId="{A936C3EA-AF4A-4537-BB03-BD2738882CA7}" srcId="{AC8A2A85-FD43-48E2-8972-DCE3D471B2DF}" destId="{7BEA0EC4-69B0-4996-B423-94D57C2AAE5C}" srcOrd="0" destOrd="0" parTransId="{D59363B1-3DCF-4CF0-8E01-50BB3E9DFDAB}" sibTransId="{FD11E56E-1680-4AA5-B9F6-A0964C3135E5}"/>
    <dgm:cxn modelId="{20B22F6E-0EAC-410B-AA88-543C252B2F04}" srcId="{906F1E24-8DDB-4C7C-A4F4-2E21ACEBE7F0}" destId="{F91E6FF0-BD55-4574-8038-B6A8B76B66F2}" srcOrd="1" destOrd="0" parTransId="{45437029-EA23-4550-A604-C3202BFFDEB5}" sibTransId="{01AFE948-A5BD-4060-BB0A-B5EC749B7B75}"/>
    <dgm:cxn modelId="{A8CADA48-F1B3-4EAD-9E88-EA6132590925}" type="presParOf" srcId="{06C42A95-25BC-4A00-8469-EA982B32B726}" destId="{BEBC06F9-8B3F-4368-91E9-28AA530C39DF}" srcOrd="0" destOrd="0" presId="urn:microsoft.com/office/officeart/2005/8/layout/vList2"/>
    <dgm:cxn modelId="{2AAC04DD-D82F-47B8-A43E-241A30BED08E}" type="presParOf" srcId="{06C42A95-25BC-4A00-8469-EA982B32B726}" destId="{F66D0659-9A94-40AA-9718-00C48C746289}" srcOrd="1" destOrd="0" presId="urn:microsoft.com/office/officeart/2005/8/layout/vList2"/>
    <dgm:cxn modelId="{B790CA9F-0EC4-4913-9E76-AED88DA977F6}" type="presParOf" srcId="{06C42A95-25BC-4A00-8469-EA982B32B726}" destId="{9947D071-1B66-4679-83BB-B613DD13253A}" srcOrd="2" destOrd="0" presId="urn:microsoft.com/office/officeart/2005/8/layout/vList2"/>
    <dgm:cxn modelId="{A2FA39C5-3023-4DA1-83FD-DEAB752FB76E}" type="presParOf" srcId="{06C42A95-25BC-4A00-8469-EA982B32B726}" destId="{7475A576-B617-4894-AD8C-95AC40C0A8BF}" srcOrd="3" destOrd="0" presId="urn:microsoft.com/office/officeart/2005/8/layout/vList2"/>
    <dgm:cxn modelId="{AE43F6F3-F9C3-4EB5-B0F1-B994A87F9C70}" type="presParOf" srcId="{06C42A95-25BC-4A00-8469-EA982B32B726}" destId="{4A0BDE3D-ABFC-4BB3-A1A3-D9596423787A}" srcOrd="4" destOrd="0" presId="urn:microsoft.com/office/officeart/2005/8/layout/vList2"/>
    <dgm:cxn modelId="{13327F83-8D79-46AF-8507-84DC926AD0FF}" type="presParOf" srcId="{06C42A95-25BC-4A00-8469-EA982B32B726}" destId="{EB2B620B-4644-486E-B837-D080C3F0FBC7}"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7DFBD67-F61C-4DDD-A25F-A1D4B4CB0BC2}" type="doc">
      <dgm:prSet loTypeId="urn:microsoft.com/office/officeart/2005/8/layout/chevron2" loCatId="list" qsTypeId="urn:microsoft.com/office/officeart/2005/8/quickstyle/simple1" qsCatId="simple" csTypeId="urn:microsoft.com/office/officeart/2005/8/colors/accent2_2" csCatId="accent2" phldr="1"/>
      <dgm:spPr/>
      <dgm:t>
        <a:bodyPr/>
        <a:lstStyle/>
        <a:p>
          <a:endParaRPr lang="en-US"/>
        </a:p>
      </dgm:t>
    </dgm:pt>
    <dgm:pt modelId="{A84B2FE9-1883-43E5-9FFF-7ADA38D25B29}">
      <dgm:prSet phldrT="[Text]"/>
      <dgm:spPr/>
      <dgm:t>
        <a:bodyPr/>
        <a:lstStyle/>
        <a:p>
          <a:r>
            <a:rPr lang="en-US" dirty="0" err="1" smtClean="0"/>
            <a:t>Customers’s</a:t>
          </a:r>
          <a:r>
            <a:rPr lang="en-US" dirty="0" smtClean="0"/>
            <a:t> Experience </a:t>
          </a:r>
          <a:endParaRPr lang="en-US" dirty="0"/>
        </a:p>
      </dgm:t>
    </dgm:pt>
    <dgm:pt modelId="{ECC18EB5-3F15-462C-821F-65E6B70AD979}" type="parTrans" cxnId="{7F0E6197-E5C6-4569-9021-6DB595FBE123}">
      <dgm:prSet/>
      <dgm:spPr/>
      <dgm:t>
        <a:bodyPr/>
        <a:lstStyle/>
        <a:p>
          <a:endParaRPr lang="en-US"/>
        </a:p>
      </dgm:t>
    </dgm:pt>
    <dgm:pt modelId="{601B6744-D30A-45EA-95E9-03F60ED91856}" type="sibTrans" cxnId="{7F0E6197-E5C6-4569-9021-6DB595FBE123}">
      <dgm:prSet/>
      <dgm:spPr/>
      <dgm:t>
        <a:bodyPr/>
        <a:lstStyle/>
        <a:p>
          <a:endParaRPr lang="en-US"/>
        </a:p>
      </dgm:t>
    </dgm:pt>
    <dgm:pt modelId="{0B4F6353-5268-46B2-A7B1-FE1F68A77807}">
      <dgm:prSet phldrT="[Text]"/>
      <dgm:spPr/>
      <dgm:t>
        <a:bodyPr/>
        <a:lstStyle/>
        <a:p>
          <a:r>
            <a:rPr lang="en-US" dirty="0" smtClean="0"/>
            <a:t>Providing fast solution for Customer’s Inquiry on Fake Product</a:t>
          </a:r>
          <a:endParaRPr lang="en-US" dirty="0"/>
        </a:p>
      </dgm:t>
    </dgm:pt>
    <dgm:pt modelId="{FAEE217B-5A92-4BAE-87FF-A2FB0C24AD1D}" type="parTrans" cxnId="{236147F6-7C51-4961-9E2B-E5D4DE331195}">
      <dgm:prSet/>
      <dgm:spPr/>
      <dgm:t>
        <a:bodyPr/>
        <a:lstStyle/>
        <a:p>
          <a:endParaRPr lang="en-US"/>
        </a:p>
      </dgm:t>
    </dgm:pt>
    <dgm:pt modelId="{D940B776-84AD-46D8-8D4C-1B34BF51FB50}" type="sibTrans" cxnId="{236147F6-7C51-4961-9E2B-E5D4DE331195}">
      <dgm:prSet/>
      <dgm:spPr/>
      <dgm:t>
        <a:bodyPr/>
        <a:lstStyle/>
        <a:p>
          <a:endParaRPr lang="en-US"/>
        </a:p>
      </dgm:t>
    </dgm:pt>
    <dgm:pt modelId="{5898938E-B870-44A2-9CE0-0F99B7FE61CB}">
      <dgm:prSet phldrT="[Text]"/>
      <dgm:spPr/>
      <dgm:t>
        <a:bodyPr/>
        <a:lstStyle/>
        <a:p>
          <a:r>
            <a:rPr lang="en-US" dirty="0" smtClean="0"/>
            <a:t>Seller</a:t>
          </a:r>
          <a:endParaRPr lang="en-US" dirty="0"/>
        </a:p>
      </dgm:t>
    </dgm:pt>
    <dgm:pt modelId="{85258D44-B298-457A-A09A-EB08D53C0AE9}" type="parTrans" cxnId="{07187042-7E4D-4E01-AD9C-126A1B1C12A0}">
      <dgm:prSet/>
      <dgm:spPr/>
      <dgm:t>
        <a:bodyPr/>
        <a:lstStyle/>
        <a:p>
          <a:endParaRPr lang="en-US"/>
        </a:p>
      </dgm:t>
    </dgm:pt>
    <dgm:pt modelId="{DEB0DBB1-F214-4BCA-97D6-5E1DAD9FFC9B}" type="sibTrans" cxnId="{07187042-7E4D-4E01-AD9C-126A1B1C12A0}">
      <dgm:prSet/>
      <dgm:spPr/>
      <dgm:t>
        <a:bodyPr/>
        <a:lstStyle/>
        <a:p>
          <a:endParaRPr lang="en-US"/>
        </a:p>
      </dgm:t>
    </dgm:pt>
    <dgm:pt modelId="{E5B67249-3443-4935-90D3-DAAB4872C207}">
      <dgm:prSet phldrT="[Text]"/>
      <dgm:spPr/>
      <dgm:t>
        <a:bodyPr/>
        <a:lstStyle/>
        <a:p>
          <a:r>
            <a:rPr lang="en-US" dirty="0" smtClean="0"/>
            <a:t>Enhance seller verification system, identify and mitigate potential fraud seller using ML Model.</a:t>
          </a:r>
          <a:endParaRPr lang="en-US" dirty="0"/>
        </a:p>
      </dgm:t>
    </dgm:pt>
    <dgm:pt modelId="{D101CE56-25AF-48ED-B7A5-ED49D02BB93A}" type="parTrans" cxnId="{5F53497A-E4EE-4AB1-A83D-1E243C09B1F6}">
      <dgm:prSet/>
      <dgm:spPr/>
      <dgm:t>
        <a:bodyPr/>
        <a:lstStyle/>
        <a:p>
          <a:endParaRPr lang="en-US"/>
        </a:p>
      </dgm:t>
    </dgm:pt>
    <dgm:pt modelId="{606195DA-4423-43D5-BE5E-6E6C25A2290B}" type="sibTrans" cxnId="{5F53497A-E4EE-4AB1-A83D-1E243C09B1F6}">
      <dgm:prSet/>
      <dgm:spPr/>
      <dgm:t>
        <a:bodyPr/>
        <a:lstStyle/>
        <a:p>
          <a:endParaRPr lang="en-US"/>
        </a:p>
      </dgm:t>
    </dgm:pt>
    <dgm:pt modelId="{AC0D3854-9192-443E-895B-B729E4B840A9}">
      <dgm:prSet phldrT="[Text]"/>
      <dgm:spPr/>
      <dgm:t>
        <a:bodyPr/>
        <a:lstStyle/>
        <a:p>
          <a:r>
            <a:rPr lang="en-US" dirty="0" smtClean="0"/>
            <a:t>Financial &amp; Legal</a:t>
          </a:r>
          <a:endParaRPr lang="en-US" dirty="0"/>
        </a:p>
      </dgm:t>
    </dgm:pt>
    <dgm:pt modelId="{5CF30179-D666-43EF-8A4A-90BE5ECF9083}" type="parTrans" cxnId="{2087CB3A-FF7D-4295-B061-A643AE5BB16B}">
      <dgm:prSet/>
      <dgm:spPr/>
      <dgm:t>
        <a:bodyPr/>
        <a:lstStyle/>
        <a:p>
          <a:endParaRPr lang="en-US"/>
        </a:p>
      </dgm:t>
    </dgm:pt>
    <dgm:pt modelId="{281FF0D8-4C31-4B2C-996A-EB9F2F7F6E63}" type="sibTrans" cxnId="{2087CB3A-FF7D-4295-B061-A643AE5BB16B}">
      <dgm:prSet/>
      <dgm:spPr/>
      <dgm:t>
        <a:bodyPr/>
        <a:lstStyle/>
        <a:p>
          <a:endParaRPr lang="en-US"/>
        </a:p>
      </dgm:t>
    </dgm:pt>
    <dgm:pt modelId="{93A213C9-5B5B-4CEA-9BBA-A9B082FC1C26}">
      <dgm:prSet phldrT="[Text]"/>
      <dgm:spPr/>
      <dgm:t>
        <a:bodyPr/>
        <a:lstStyle/>
        <a:p>
          <a:r>
            <a:rPr lang="en-US" dirty="0" smtClean="0"/>
            <a:t>Transaction verification before seller payment. </a:t>
          </a:r>
          <a:endParaRPr lang="en-US" dirty="0"/>
        </a:p>
      </dgm:t>
    </dgm:pt>
    <dgm:pt modelId="{E03CFE33-3745-493A-8D00-87CC1B0707A1}" type="parTrans" cxnId="{35DE3C0B-A7CC-4EB3-9B40-28359AE0A13B}">
      <dgm:prSet/>
      <dgm:spPr/>
      <dgm:t>
        <a:bodyPr/>
        <a:lstStyle/>
        <a:p>
          <a:endParaRPr lang="en-US"/>
        </a:p>
      </dgm:t>
    </dgm:pt>
    <dgm:pt modelId="{8B855E09-3B3C-4551-8F23-5AC63751D815}" type="sibTrans" cxnId="{35DE3C0B-A7CC-4EB3-9B40-28359AE0A13B}">
      <dgm:prSet/>
      <dgm:spPr/>
      <dgm:t>
        <a:bodyPr/>
        <a:lstStyle/>
        <a:p>
          <a:endParaRPr lang="en-US"/>
        </a:p>
      </dgm:t>
    </dgm:pt>
    <dgm:pt modelId="{2355C317-E2AA-404F-8383-D3BBE62C73DA}">
      <dgm:prSet phldrT="[Text]"/>
      <dgm:spPr/>
      <dgm:t>
        <a:bodyPr/>
        <a:lstStyle/>
        <a:p>
          <a:r>
            <a:rPr lang="en-US" dirty="0" err="1" smtClean="0"/>
            <a:t>Proviidng</a:t>
          </a:r>
          <a:r>
            <a:rPr lang="en-US" dirty="0" smtClean="0"/>
            <a:t> platform for Original Manufacturer to promote their brand on </a:t>
          </a:r>
          <a:r>
            <a:rPr lang="en-US" b="1" dirty="0" err="1" smtClean="0"/>
            <a:t>BukaToko</a:t>
          </a:r>
          <a:r>
            <a:rPr lang="en-US" b="1" dirty="0" smtClean="0"/>
            <a:t>.</a:t>
          </a:r>
          <a:endParaRPr lang="en-US" dirty="0"/>
        </a:p>
      </dgm:t>
    </dgm:pt>
    <dgm:pt modelId="{DCEE46A6-85F2-42F4-8D2C-FE080ADCC4A5}" type="parTrans" cxnId="{981AB86C-BB06-4DF2-BD80-F3AF93706CF0}">
      <dgm:prSet/>
      <dgm:spPr/>
      <dgm:t>
        <a:bodyPr/>
        <a:lstStyle/>
        <a:p>
          <a:endParaRPr lang="en-US"/>
        </a:p>
      </dgm:t>
    </dgm:pt>
    <dgm:pt modelId="{3A8DBE6C-A709-4ADA-85E9-09C66542F880}" type="sibTrans" cxnId="{981AB86C-BB06-4DF2-BD80-F3AF93706CF0}">
      <dgm:prSet/>
      <dgm:spPr/>
      <dgm:t>
        <a:bodyPr/>
        <a:lstStyle/>
        <a:p>
          <a:endParaRPr lang="en-US"/>
        </a:p>
      </dgm:t>
    </dgm:pt>
    <dgm:pt modelId="{DF1375A1-E207-4DCB-9F5B-DC1612C00186}">
      <dgm:prSet phldrT="[Text]"/>
      <dgm:spPr/>
      <dgm:t>
        <a:bodyPr/>
        <a:lstStyle/>
        <a:p>
          <a:r>
            <a:rPr lang="en-US" dirty="0" smtClean="0"/>
            <a:t>Develop  fraud detection system and verification system of listed product in </a:t>
          </a:r>
          <a:r>
            <a:rPr lang="en-US" dirty="0" err="1" smtClean="0"/>
            <a:t>BukaToko</a:t>
          </a:r>
          <a:r>
            <a:rPr lang="en-US" dirty="0" smtClean="0"/>
            <a:t> using ML Model.</a:t>
          </a:r>
          <a:endParaRPr lang="en-US" dirty="0"/>
        </a:p>
      </dgm:t>
    </dgm:pt>
    <dgm:pt modelId="{C9EB861F-8C74-4BAA-9EE0-2DD796F44FF0}" type="parTrans" cxnId="{68FCAA76-8A55-48A8-A90D-92766FDF1078}">
      <dgm:prSet/>
      <dgm:spPr/>
      <dgm:t>
        <a:bodyPr/>
        <a:lstStyle/>
        <a:p>
          <a:endParaRPr lang="en-US"/>
        </a:p>
      </dgm:t>
    </dgm:pt>
    <dgm:pt modelId="{44802267-8954-4EF9-8907-FAF514C97BB2}" type="sibTrans" cxnId="{68FCAA76-8A55-48A8-A90D-92766FDF1078}">
      <dgm:prSet/>
      <dgm:spPr/>
      <dgm:t>
        <a:bodyPr/>
        <a:lstStyle/>
        <a:p>
          <a:endParaRPr lang="en-US"/>
        </a:p>
      </dgm:t>
    </dgm:pt>
    <dgm:pt modelId="{C04D2ED3-D2EC-4693-8C97-C3BB430BD540}">
      <dgm:prSet phldrT="[Text]"/>
      <dgm:spPr/>
      <dgm:t>
        <a:bodyPr/>
        <a:lstStyle/>
        <a:p>
          <a:r>
            <a:rPr lang="en-US" dirty="0" smtClean="0"/>
            <a:t>Prioritizing Credible product from verified user on product listing recommendation</a:t>
          </a:r>
          <a:endParaRPr lang="en-US" dirty="0"/>
        </a:p>
      </dgm:t>
    </dgm:pt>
    <dgm:pt modelId="{20C4A70C-0BBC-4ECA-A19F-FE67D1D51FB6}" type="parTrans" cxnId="{D1C2BC09-A6AB-44E8-AEAE-544880290795}">
      <dgm:prSet/>
      <dgm:spPr/>
      <dgm:t>
        <a:bodyPr/>
        <a:lstStyle/>
        <a:p>
          <a:endParaRPr lang="en-US"/>
        </a:p>
      </dgm:t>
    </dgm:pt>
    <dgm:pt modelId="{0B29CC31-49A7-4787-819C-9EE15D1FAC4E}" type="sibTrans" cxnId="{D1C2BC09-A6AB-44E8-AEAE-544880290795}">
      <dgm:prSet/>
      <dgm:spPr/>
      <dgm:t>
        <a:bodyPr/>
        <a:lstStyle/>
        <a:p>
          <a:endParaRPr lang="en-US"/>
        </a:p>
      </dgm:t>
    </dgm:pt>
    <dgm:pt modelId="{1462B280-08F6-4EDB-A82D-377AB068338D}">
      <dgm:prSet phldrT="[Text]"/>
      <dgm:spPr/>
      <dgm:t>
        <a:bodyPr/>
        <a:lstStyle/>
        <a:p>
          <a:r>
            <a:rPr lang="en-US" dirty="0" smtClean="0"/>
            <a:t>Identifying and take down fake product based on customer’s inquiry and review</a:t>
          </a:r>
          <a:endParaRPr lang="en-US" dirty="0"/>
        </a:p>
      </dgm:t>
    </dgm:pt>
    <dgm:pt modelId="{AA0E6FA5-8B88-491E-9B54-E8D70627FC32}" type="parTrans" cxnId="{430044FF-9373-4695-A57E-3E9974DBA2CD}">
      <dgm:prSet/>
      <dgm:spPr/>
      <dgm:t>
        <a:bodyPr/>
        <a:lstStyle/>
        <a:p>
          <a:endParaRPr lang="en-US"/>
        </a:p>
      </dgm:t>
    </dgm:pt>
    <dgm:pt modelId="{0BCE0DBB-4085-43CB-B801-258235E126F4}" type="sibTrans" cxnId="{430044FF-9373-4695-A57E-3E9974DBA2CD}">
      <dgm:prSet/>
      <dgm:spPr/>
      <dgm:t>
        <a:bodyPr/>
        <a:lstStyle/>
        <a:p>
          <a:endParaRPr lang="en-US"/>
        </a:p>
      </dgm:t>
    </dgm:pt>
    <dgm:pt modelId="{6950C532-4010-4876-9946-C3746B4BC519}" type="pres">
      <dgm:prSet presAssocID="{67DFBD67-F61C-4DDD-A25F-A1D4B4CB0BC2}" presName="linearFlow" presStyleCnt="0">
        <dgm:presLayoutVars>
          <dgm:dir/>
          <dgm:animLvl val="lvl"/>
          <dgm:resizeHandles val="exact"/>
        </dgm:presLayoutVars>
      </dgm:prSet>
      <dgm:spPr/>
    </dgm:pt>
    <dgm:pt modelId="{31FA7431-70B2-41BE-B4DB-CD01791FAC23}" type="pres">
      <dgm:prSet presAssocID="{A84B2FE9-1883-43E5-9FFF-7ADA38D25B29}" presName="composite" presStyleCnt="0"/>
      <dgm:spPr/>
    </dgm:pt>
    <dgm:pt modelId="{1575A83B-367F-470B-8101-7A35610A5531}" type="pres">
      <dgm:prSet presAssocID="{A84B2FE9-1883-43E5-9FFF-7ADA38D25B29}" presName="parentText" presStyleLbl="alignNode1" presStyleIdx="0" presStyleCnt="3">
        <dgm:presLayoutVars>
          <dgm:chMax val="1"/>
          <dgm:bulletEnabled val="1"/>
        </dgm:presLayoutVars>
      </dgm:prSet>
      <dgm:spPr/>
      <dgm:t>
        <a:bodyPr/>
        <a:lstStyle/>
        <a:p>
          <a:endParaRPr lang="en-US"/>
        </a:p>
      </dgm:t>
    </dgm:pt>
    <dgm:pt modelId="{E4161E37-ABA0-4790-91BA-DDD509B7F0E1}" type="pres">
      <dgm:prSet presAssocID="{A84B2FE9-1883-43E5-9FFF-7ADA38D25B29}" presName="descendantText" presStyleLbl="alignAcc1" presStyleIdx="0" presStyleCnt="3">
        <dgm:presLayoutVars>
          <dgm:bulletEnabled val="1"/>
        </dgm:presLayoutVars>
      </dgm:prSet>
      <dgm:spPr/>
      <dgm:t>
        <a:bodyPr/>
        <a:lstStyle/>
        <a:p>
          <a:endParaRPr lang="en-US"/>
        </a:p>
      </dgm:t>
    </dgm:pt>
    <dgm:pt modelId="{AA6DC3B6-3D5C-43B2-9C8E-339DC7B2577B}" type="pres">
      <dgm:prSet presAssocID="{601B6744-D30A-45EA-95E9-03F60ED91856}" presName="sp" presStyleCnt="0"/>
      <dgm:spPr/>
    </dgm:pt>
    <dgm:pt modelId="{837C0804-644A-4831-A6D2-A301C0BB3F02}" type="pres">
      <dgm:prSet presAssocID="{5898938E-B870-44A2-9CE0-0F99B7FE61CB}" presName="composite" presStyleCnt="0"/>
      <dgm:spPr/>
    </dgm:pt>
    <dgm:pt modelId="{21880ABB-7653-4277-941C-17DAF5E16729}" type="pres">
      <dgm:prSet presAssocID="{5898938E-B870-44A2-9CE0-0F99B7FE61CB}" presName="parentText" presStyleLbl="alignNode1" presStyleIdx="1" presStyleCnt="3">
        <dgm:presLayoutVars>
          <dgm:chMax val="1"/>
          <dgm:bulletEnabled val="1"/>
        </dgm:presLayoutVars>
      </dgm:prSet>
      <dgm:spPr/>
      <dgm:t>
        <a:bodyPr/>
        <a:lstStyle/>
        <a:p>
          <a:endParaRPr lang="en-US"/>
        </a:p>
      </dgm:t>
    </dgm:pt>
    <dgm:pt modelId="{5DCF70F9-D59A-41D1-B875-B230F58BD84D}" type="pres">
      <dgm:prSet presAssocID="{5898938E-B870-44A2-9CE0-0F99B7FE61CB}" presName="descendantText" presStyleLbl="alignAcc1" presStyleIdx="1" presStyleCnt="3" custLinFactNeighborX="0" custLinFactNeighborY="3735">
        <dgm:presLayoutVars>
          <dgm:bulletEnabled val="1"/>
        </dgm:presLayoutVars>
      </dgm:prSet>
      <dgm:spPr/>
      <dgm:t>
        <a:bodyPr/>
        <a:lstStyle/>
        <a:p>
          <a:endParaRPr lang="en-US"/>
        </a:p>
      </dgm:t>
    </dgm:pt>
    <dgm:pt modelId="{3E0D9E17-DC59-4951-97CE-8003ABEA866A}" type="pres">
      <dgm:prSet presAssocID="{DEB0DBB1-F214-4BCA-97D6-5E1DAD9FFC9B}" presName="sp" presStyleCnt="0"/>
      <dgm:spPr/>
    </dgm:pt>
    <dgm:pt modelId="{3CA42EC9-0C65-42D2-8335-8CAB45E4D85D}" type="pres">
      <dgm:prSet presAssocID="{AC0D3854-9192-443E-895B-B729E4B840A9}" presName="composite" presStyleCnt="0"/>
      <dgm:spPr/>
    </dgm:pt>
    <dgm:pt modelId="{21A9A017-F7C5-4534-8B94-21503E740BEC}" type="pres">
      <dgm:prSet presAssocID="{AC0D3854-9192-443E-895B-B729E4B840A9}" presName="parentText" presStyleLbl="alignNode1" presStyleIdx="2" presStyleCnt="3">
        <dgm:presLayoutVars>
          <dgm:chMax val="1"/>
          <dgm:bulletEnabled val="1"/>
        </dgm:presLayoutVars>
      </dgm:prSet>
      <dgm:spPr/>
      <dgm:t>
        <a:bodyPr/>
        <a:lstStyle/>
        <a:p>
          <a:endParaRPr lang="en-US"/>
        </a:p>
      </dgm:t>
    </dgm:pt>
    <dgm:pt modelId="{ADCB305A-C756-40A0-A582-A4A0C59207CB}" type="pres">
      <dgm:prSet presAssocID="{AC0D3854-9192-443E-895B-B729E4B840A9}" presName="descendantText" presStyleLbl="alignAcc1" presStyleIdx="2" presStyleCnt="3">
        <dgm:presLayoutVars>
          <dgm:bulletEnabled val="1"/>
        </dgm:presLayoutVars>
      </dgm:prSet>
      <dgm:spPr/>
      <dgm:t>
        <a:bodyPr/>
        <a:lstStyle/>
        <a:p>
          <a:endParaRPr lang="en-US"/>
        </a:p>
      </dgm:t>
    </dgm:pt>
  </dgm:ptLst>
  <dgm:cxnLst>
    <dgm:cxn modelId="{C9CC851A-A80D-4E0B-88F9-7D21B291D0EF}" type="presOf" srcId="{93A213C9-5B5B-4CEA-9BBA-A9B082FC1C26}" destId="{ADCB305A-C756-40A0-A582-A4A0C59207CB}" srcOrd="0" destOrd="0" presId="urn:microsoft.com/office/officeart/2005/8/layout/chevron2"/>
    <dgm:cxn modelId="{97F9A011-42D9-480B-9AE2-3D959D565173}" type="presOf" srcId="{0B4F6353-5268-46B2-A7B1-FE1F68A77807}" destId="{E4161E37-ABA0-4790-91BA-DDD509B7F0E1}" srcOrd="0" destOrd="0" presId="urn:microsoft.com/office/officeart/2005/8/layout/chevron2"/>
    <dgm:cxn modelId="{CD541FF9-3D78-46E3-87AA-36462818CF8C}" type="presOf" srcId="{DF1375A1-E207-4DCB-9F5B-DC1612C00186}" destId="{5DCF70F9-D59A-41D1-B875-B230F58BD84D}" srcOrd="0" destOrd="1" presId="urn:microsoft.com/office/officeart/2005/8/layout/chevron2"/>
    <dgm:cxn modelId="{008F7CC2-8E9B-4B0F-91CE-08215D86E650}" type="presOf" srcId="{2355C317-E2AA-404F-8383-D3BBE62C73DA}" destId="{ADCB305A-C756-40A0-A582-A4A0C59207CB}" srcOrd="0" destOrd="1" presId="urn:microsoft.com/office/officeart/2005/8/layout/chevron2"/>
    <dgm:cxn modelId="{981AB86C-BB06-4DF2-BD80-F3AF93706CF0}" srcId="{AC0D3854-9192-443E-895B-B729E4B840A9}" destId="{2355C317-E2AA-404F-8383-D3BBE62C73DA}" srcOrd="1" destOrd="0" parTransId="{DCEE46A6-85F2-42F4-8D2C-FE080ADCC4A5}" sibTransId="{3A8DBE6C-A709-4ADA-85E9-09C66542F880}"/>
    <dgm:cxn modelId="{14653D64-050E-4349-8FC2-D36359355D17}" type="presOf" srcId="{67DFBD67-F61C-4DDD-A25F-A1D4B4CB0BC2}" destId="{6950C532-4010-4876-9946-C3746B4BC519}" srcOrd="0" destOrd="0" presId="urn:microsoft.com/office/officeart/2005/8/layout/chevron2"/>
    <dgm:cxn modelId="{07187042-7E4D-4E01-AD9C-126A1B1C12A0}" srcId="{67DFBD67-F61C-4DDD-A25F-A1D4B4CB0BC2}" destId="{5898938E-B870-44A2-9CE0-0F99B7FE61CB}" srcOrd="1" destOrd="0" parTransId="{85258D44-B298-457A-A09A-EB08D53C0AE9}" sibTransId="{DEB0DBB1-F214-4BCA-97D6-5E1DAD9FFC9B}"/>
    <dgm:cxn modelId="{35DE3C0B-A7CC-4EB3-9B40-28359AE0A13B}" srcId="{AC0D3854-9192-443E-895B-B729E4B840A9}" destId="{93A213C9-5B5B-4CEA-9BBA-A9B082FC1C26}" srcOrd="0" destOrd="0" parTransId="{E03CFE33-3745-493A-8D00-87CC1B0707A1}" sibTransId="{8B855E09-3B3C-4551-8F23-5AC63751D815}"/>
    <dgm:cxn modelId="{430044FF-9373-4695-A57E-3E9974DBA2CD}" srcId="{A84B2FE9-1883-43E5-9FFF-7ADA38D25B29}" destId="{1462B280-08F6-4EDB-A82D-377AB068338D}" srcOrd="1" destOrd="0" parTransId="{AA0E6FA5-8B88-491E-9B54-E8D70627FC32}" sibTransId="{0BCE0DBB-4085-43CB-B801-258235E126F4}"/>
    <dgm:cxn modelId="{22678613-1422-498A-83F6-598BBDE219D7}" type="presOf" srcId="{C04D2ED3-D2EC-4693-8C97-C3BB430BD540}" destId="{5DCF70F9-D59A-41D1-B875-B230F58BD84D}" srcOrd="0" destOrd="2" presId="urn:microsoft.com/office/officeart/2005/8/layout/chevron2"/>
    <dgm:cxn modelId="{5F53497A-E4EE-4AB1-A83D-1E243C09B1F6}" srcId="{5898938E-B870-44A2-9CE0-0F99B7FE61CB}" destId="{E5B67249-3443-4935-90D3-DAAB4872C207}" srcOrd="0" destOrd="0" parTransId="{D101CE56-25AF-48ED-B7A5-ED49D02BB93A}" sibTransId="{606195DA-4423-43D5-BE5E-6E6C25A2290B}"/>
    <dgm:cxn modelId="{2087CB3A-FF7D-4295-B061-A643AE5BB16B}" srcId="{67DFBD67-F61C-4DDD-A25F-A1D4B4CB0BC2}" destId="{AC0D3854-9192-443E-895B-B729E4B840A9}" srcOrd="2" destOrd="0" parTransId="{5CF30179-D666-43EF-8A4A-90BE5ECF9083}" sibTransId="{281FF0D8-4C31-4B2C-996A-EB9F2F7F6E63}"/>
    <dgm:cxn modelId="{82ADE307-5969-4AB0-92FF-EDD4E9AB773F}" type="presOf" srcId="{AC0D3854-9192-443E-895B-B729E4B840A9}" destId="{21A9A017-F7C5-4534-8B94-21503E740BEC}" srcOrd="0" destOrd="0" presId="urn:microsoft.com/office/officeart/2005/8/layout/chevron2"/>
    <dgm:cxn modelId="{EBF06D81-8557-4726-A4F8-2DB646305101}" type="presOf" srcId="{E5B67249-3443-4935-90D3-DAAB4872C207}" destId="{5DCF70F9-D59A-41D1-B875-B230F58BD84D}" srcOrd="0" destOrd="0" presId="urn:microsoft.com/office/officeart/2005/8/layout/chevron2"/>
    <dgm:cxn modelId="{86F418D6-9B81-4509-A82B-BCDB874E100E}" type="presOf" srcId="{5898938E-B870-44A2-9CE0-0F99B7FE61CB}" destId="{21880ABB-7653-4277-941C-17DAF5E16729}" srcOrd="0" destOrd="0" presId="urn:microsoft.com/office/officeart/2005/8/layout/chevron2"/>
    <dgm:cxn modelId="{D1C2BC09-A6AB-44E8-AEAE-544880290795}" srcId="{5898938E-B870-44A2-9CE0-0F99B7FE61CB}" destId="{C04D2ED3-D2EC-4693-8C97-C3BB430BD540}" srcOrd="2" destOrd="0" parTransId="{20C4A70C-0BBC-4ECA-A19F-FE67D1D51FB6}" sibTransId="{0B29CC31-49A7-4787-819C-9EE15D1FAC4E}"/>
    <dgm:cxn modelId="{7F0E6197-E5C6-4569-9021-6DB595FBE123}" srcId="{67DFBD67-F61C-4DDD-A25F-A1D4B4CB0BC2}" destId="{A84B2FE9-1883-43E5-9FFF-7ADA38D25B29}" srcOrd="0" destOrd="0" parTransId="{ECC18EB5-3F15-462C-821F-65E6B70AD979}" sibTransId="{601B6744-D30A-45EA-95E9-03F60ED91856}"/>
    <dgm:cxn modelId="{DAC942F7-B1E8-44EE-9F38-1D6F1DBDE1E6}" type="presOf" srcId="{1462B280-08F6-4EDB-A82D-377AB068338D}" destId="{E4161E37-ABA0-4790-91BA-DDD509B7F0E1}" srcOrd="0" destOrd="1" presId="urn:microsoft.com/office/officeart/2005/8/layout/chevron2"/>
    <dgm:cxn modelId="{F026C863-DD10-4C61-8F63-CD1F06C67DC0}" type="presOf" srcId="{A84B2FE9-1883-43E5-9FFF-7ADA38D25B29}" destId="{1575A83B-367F-470B-8101-7A35610A5531}" srcOrd="0" destOrd="0" presId="urn:microsoft.com/office/officeart/2005/8/layout/chevron2"/>
    <dgm:cxn modelId="{236147F6-7C51-4961-9E2B-E5D4DE331195}" srcId="{A84B2FE9-1883-43E5-9FFF-7ADA38D25B29}" destId="{0B4F6353-5268-46B2-A7B1-FE1F68A77807}" srcOrd="0" destOrd="0" parTransId="{FAEE217B-5A92-4BAE-87FF-A2FB0C24AD1D}" sibTransId="{D940B776-84AD-46D8-8D4C-1B34BF51FB50}"/>
    <dgm:cxn modelId="{68FCAA76-8A55-48A8-A90D-92766FDF1078}" srcId="{5898938E-B870-44A2-9CE0-0F99B7FE61CB}" destId="{DF1375A1-E207-4DCB-9F5B-DC1612C00186}" srcOrd="1" destOrd="0" parTransId="{C9EB861F-8C74-4BAA-9EE0-2DD796F44FF0}" sibTransId="{44802267-8954-4EF9-8907-FAF514C97BB2}"/>
    <dgm:cxn modelId="{3A67550D-16A5-4567-89F8-EFE1D1122957}" type="presParOf" srcId="{6950C532-4010-4876-9946-C3746B4BC519}" destId="{31FA7431-70B2-41BE-B4DB-CD01791FAC23}" srcOrd="0" destOrd="0" presId="urn:microsoft.com/office/officeart/2005/8/layout/chevron2"/>
    <dgm:cxn modelId="{A3DA32AD-0012-4D3E-AF65-87F3AE904441}" type="presParOf" srcId="{31FA7431-70B2-41BE-B4DB-CD01791FAC23}" destId="{1575A83B-367F-470B-8101-7A35610A5531}" srcOrd="0" destOrd="0" presId="urn:microsoft.com/office/officeart/2005/8/layout/chevron2"/>
    <dgm:cxn modelId="{009DEAFF-820A-40D3-9322-94516F08F800}" type="presParOf" srcId="{31FA7431-70B2-41BE-B4DB-CD01791FAC23}" destId="{E4161E37-ABA0-4790-91BA-DDD509B7F0E1}" srcOrd="1" destOrd="0" presId="urn:microsoft.com/office/officeart/2005/8/layout/chevron2"/>
    <dgm:cxn modelId="{6669D106-8828-40E2-95F2-04F0EAA730AC}" type="presParOf" srcId="{6950C532-4010-4876-9946-C3746B4BC519}" destId="{AA6DC3B6-3D5C-43B2-9C8E-339DC7B2577B}" srcOrd="1" destOrd="0" presId="urn:microsoft.com/office/officeart/2005/8/layout/chevron2"/>
    <dgm:cxn modelId="{596B2EB2-13A7-477C-BC24-83D3532163F3}" type="presParOf" srcId="{6950C532-4010-4876-9946-C3746B4BC519}" destId="{837C0804-644A-4831-A6D2-A301C0BB3F02}" srcOrd="2" destOrd="0" presId="urn:microsoft.com/office/officeart/2005/8/layout/chevron2"/>
    <dgm:cxn modelId="{B0024043-037D-408D-8398-A9510EAAD52E}" type="presParOf" srcId="{837C0804-644A-4831-A6D2-A301C0BB3F02}" destId="{21880ABB-7653-4277-941C-17DAF5E16729}" srcOrd="0" destOrd="0" presId="urn:microsoft.com/office/officeart/2005/8/layout/chevron2"/>
    <dgm:cxn modelId="{5F5BAD37-67BD-46EE-A0BE-AEE63F8CE731}" type="presParOf" srcId="{837C0804-644A-4831-A6D2-A301C0BB3F02}" destId="{5DCF70F9-D59A-41D1-B875-B230F58BD84D}" srcOrd="1" destOrd="0" presId="urn:microsoft.com/office/officeart/2005/8/layout/chevron2"/>
    <dgm:cxn modelId="{B34D08ED-6812-49E3-A365-DE61F9F4A743}" type="presParOf" srcId="{6950C532-4010-4876-9946-C3746B4BC519}" destId="{3E0D9E17-DC59-4951-97CE-8003ABEA866A}" srcOrd="3" destOrd="0" presId="urn:microsoft.com/office/officeart/2005/8/layout/chevron2"/>
    <dgm:cxn modelId="{7C7DBEB4-A571-4347-A9EE-F06664EE1F38}" type="presParOf" srcId="{6950C532-4010-4876-9946-C3746B4BC519}" destId="{3CA42EC9-0C65-42D2-8335-8CAB45E4D85D}" srcOrd="4" destOrd="0" presId="urn:microsoft.com/office/officeart/2005/8/layout/chevron2"/>
    <dgm:cxn modelId="{EEA6AE54-F3EC-47D2-8114-E0F22C59481B}" type="presParOf" srcId="{3CA42EC9-0C65-42D2-8335-8CAB45E4D85D}" destId="{21A9A017-F7C5-4534-8B94-21503E740BEC}" srcOrd="0" destOrd="0" presId="urn:microsoft.com/office/officeart/2005/8/layout/chevron2"/>
    <dgm:cxn modelId="{DC8FEA0A-2045-4634-B483-F5DF93333721}" type="presParOf" srcId="{3CA42EC9-0C65-42D2-8335-8CAB45E4D85D}" destId="{ADCB305A-C756-40A0-A582-A4A0C59207CB}"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B85092-C300-44D0-936D-43747DCBBB50}">
      <dsp:nvSpPr>
        <dsp:cNvPr id="0" name=""/>
        <dsp:cNvSpPr/>
      </dsp:nvSpPr>
      <dsp:spPr>
        <a:xfrm>
          <a:off x="0" y="352957"/>
          <a:ext cx="8247062" cy="453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B00006A-831C-4456-8EA2-2A83ACDCDD1E}">
      <dsp:nvSpPr>
        <dsp:cNvPr id="0" name=""/>
        <dsp:cNvSpPr/>
      </dsp:nvSpPr>
      <dsp:spPr>
        <a:xfrm>
          <a:off x="412353" y="87277"/>
          <a:ext cx="5772943" cy="5313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204" tIns="0" rIns="218204" bIns="0" numCol="1" spcCol="1270" anchor="ctr" anchorCtr="0">
          <a:noAutofit/>
        </a:bodyPr>
        <a:lstStyle/>
        <a:p>
          <a:pPr lvl="0" algn="l" defTabSz="800100">
            <a:lnSpc>
              <a:spcPct val="90000"/>
            </a:lnSpc>
            <a:spcBef>
              <a:spcPct val="0"/>
            </a:spcBef>
            <a:spcAft>
              <a:spcPct val="35000"/>
            </a:spcAft>
          </a:pPr>
          <a:r>
            <a:rPr lang="en-US" sz="1800" kern="1200" dirty="0" smtClean="0"/>
            <a:t>Cashback Fraud</a:t>
          </a:r>
          <a:endParaRPr lang="en-US" sz="1800" kern="1200" dirty="0"/>
        </a:p>
      </dsp:txBody>
      <dsp:txXfrm>
        <a:off x="438292" y="113216"/>
        <a:ext cx="5721065" cy="479482"/>
      </dsp:txXfrm>
    </dsp:sp>
    <dsp:sp modelId="{0AD74F2A-3C0A-4DD9-9EDC-AED32043E89B}">
      <dsp:nvSpPr>
        <dsp:cNvPr id="0" name=""/>
        <dsp:cNvSpPr/>
      </dsp:nvSpPr>
      <dsp:spPr>
        <a:xfrm>
          <a:off x="0" y="1169437"/>
          <a:ext cx="8247062" cy="453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1349BF-6EA8-4225-8C10-5683EFCB81FD}">
      <dsp:nvSpPr>
        <dsp:cNvPr id="0" name=""/>
        <dsp:cNvSpPr/>
      </dsp:nvSpPr>
      <dsp:spPr>
        <a:xfrm>
          <a:off x="412353" y="903757"/>
          <a:ext cx="5772943" cy="5313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204" tIns="0" rIns="218204" bIns="0" numCol="1" spcCol="1270" anchor="ctr" anchorCtr="0">
          <a:noAutofit/>
        </a:bodyPr>
        <a:lstStyle/>
        <a:p>
          <a:pPr lvl="0" algn="l" defTabSz="800100">
            <a:lnSpc>
              <a:spcPct val="90000"/>
            </a:lnSpc>
            <a:spcBef>
              <a:spcPct val="0"/>
            </a:spcBef>
            <a:spcAft>
              <a:spcPct val="35000"/>
            </a:spcAft>
          </a:pPr>
          <a:r>
            <a:rPr lang="en-US" sz="1800" kern="1200" dirty="0" smtClean="0"/>
            <a:t>Fake “Cheap” Product</a:t>
          </a:r>
          <a:endParaRPr lang="en-US" sz="1800" kern="1200" dirty="0"/>
        </a:p>
      </dsp:txBody>
      <dsp:txXfrm>
        <a:off x="438292" y="929696"/>
        <a:ext cx="5721065" cy="479482"/>
      </dsp:txXfrm>
    </dsp:sp>
    <dsp:sp modelId="{0C3AFE20-D952-4CAE-8727-11389EF5BD44}">
      <dsp:nvSpPr>
        <dsp:cNvPr id="0" name=""/>
        <dsp:cNvSpPr/>
      </dsp:nvSpPr>
      <dsp:spPr>
        <a:xfrm>
          <a:off x="0" y="1985917"/>
          <a:ext cx="8247062" cy="453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BC23DD6-41E7-4597-8BA5-57AE49EC91AF}">
      <dsp:nvSpPr>
        <dsp:cNvPr id="0" name=""/>
        <dsp:cNvSpPr/>
      </dsp:nvSpPr>
      <dsp:spPr>
        <a:xfrm>
          <a:off x="412353" y="1720237"/>
          <a:ext cx="5772943" cy="5313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204" tIns="0" rIns="218204" bIns="0" numCol="1" spcCol="1270" anchor="ctr" anchorCtr="0">
          <a:noAutofit/>
        </a:bodyPr>
        <a:lstStyle/>
        <a:p>
          <a:pPr lvl="0" algn="l" defTabSz="800100">
            <a:lnSpc>
              <a:spcPct val="90000"/>
            </a:lnSpc>
            <a:spcBef>
              <a:spcPct val="0"/>
            </a:spcBef>
            <a:spcAft>
              <a:spcPct val="35000"/>
            </a:spcAft>
          </a:pPr>
          <a:r>
            <a:rPr lang="en-US" sz="1800" kern="1200" dirty="0" smtClean="0"/>
            <a:t>Transaction Outside Platform</a:t>
          </a:r>
        </a:p>
      </dsp:txBody>
      <dsp:txXfrm>
        <a:off x="438292" y="1746176"/>
        <a:ext cx="5721065" cy="479482"/>
      </dsp:txXfrm>
    </dsp:sp>
    <dsp:sp modelId="{9EF41720-F615-419A-8828-3747D98AC57D}">
      <dsp:nvSpPr>
        <dsp:cNvPr id="0" name=""/>
        <dsp:cNvSpPr/>
      </dsp:nvSpPr>
      <dsp:spPr>
        <a:xfrm>
          <a:off x="0" y="2802397"/>
          <a:ext cx="8247062" cy="453600"/>
        </a:xfrm>
        <a:prstGeom prst="rect">
          <a:avLst/>
        </a:prstGeom>
        <a:solidFill>
          <a:schemeClr val="accent2">
            <a:alpha val="90000"/>
            <a:tint val="4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A594323-5130-4504-9FC1-934D5A7AC6DF}">
      <dsp:nvSpPr>
        <dsp:cNvPr id="0" name=""/>
        <dsp:cNvSpPr/>
      </dsp:nvSpPr>
      <dsp:spPr>
        <a:xfrm>
          <a:off x="412353" y="2536717"/>
          <a:ext cx="5772943" cy="531360"/>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8204" tIns="0" rIns="218204" bIns="0" numCol="1" spcCol="1270" anchor="ctr" anchorCtr="0">
          <a:noAutofit/>
        </a:bodyPr>
        <a:lstStyle/>
        <a:p>
          <a:pPr lvl="0" algn="l" defTabSz="800100">
            <a:lnSpc>
              <a:spcPct val="90000"/>
            </a:lnSpc>
            <a:spcBef>
              <a:spcPct val="0"/>
            </a:spcBef>
            <a:spcAft>
              <a:spcPct val="35000"/>
            </a:spcAft>
          </a:pPr>
          <a:r>
            <a:rPr lang="en-US" sz="1800" kern="1200" dirty="0" smtClean="0"/>
            <a:t>Fake Shipping Receipt</a:t>
          </a:r>
        </a:p>
      </dsp:txBody>
      <dsp:txXfrm>
        <a:off x="438292" y="2562656"/>
        <a:ext cx="5721065" cy="47948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E2C79B-7C68-4ED3-8E9C-E198FE996DB2}">
      <dsp:nvSpPr>
        <dsp:cNvPr id="0" name=""/>
        <dsp:cNvSpPr/>
      </dsp:nvSpPr>
      <dsp:spPr>
        <a:xfrm>
          <a:off x="0" y="70883"/>
          <a:ext cx="3695273" cy="3695273"/>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2AA16DB-F3E1-446E-933D-EA2D9F178C82}">
      <dsp:nvSpPr>
        <dsp:cNvPr id="0" name=""/>
        <dsp:cNvSpPr/>
      </dsp:nvSpPr>
      <dsp:spPr>
        <a:xfrm>
          <a:off x="240192" y="311076"/>
          <a:ext cx="1478109" cy="147810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Low Complexity and High Value</a:t>
          </a:r>
        </a:p>
        <a:p>
          <a:pPr lvl="0" algn="ctr" defTabSz="533400">
            <a:lnSpc>
              <a:spcPct val="90000"/>
            </a:lnSpc>
            <a:spcBef>
              <a:spcPct val="0"/>
            </a:spcBef>
            <a:spcAft>
              <a:spcPct val="35000"/>
            </a:spcAft>
          </a:pPr>
          <a:endParaRPr lang="en-US" sz="1200" b="1" kern="1200" dirty="0" smtClean="0"/>
        </a:p>
        <a:p>
          <a:pPr lvl="0" algn="ctr" defTabSz="533400">
            <a:lnSpc>
              <a:spcPct val="90000"/>
            </a:lnSpc>
            <a:spcBef>
              <a:spcPct val="0"/>
            </a:spcBef>
            <a:spcAft>
              <a:spcPct val="35000"/>
            </a:spcAft>
          </a:pPr>
          <a:r>
            <a:rPr lang="en-US" sz="1200" b="0" kern="1200" dirty="0" smtClean="0"/>
            <a:t>Fake “Cheap” Product</a:t>
          </a:r>
        </a:p>
      </dsp:txBody>
      <dsp:txXfrm>
        <a:off x="312347" y="383231"/>
        <a:ext cx="1333799" cy="1333799"/>
      </dsp:txXfrm>
    </dsp:sp>
    <dsp:sp modelId="{91AF38DD-D4D4-462C-BD21-8F57B8483F2F}">
      <dsp:nvSpPr>
        <dsp:cNvPr id="0" name=""/>
        <dsp:cNvSpPr/>
      </dsp:nvSpPr>
      <dsp:spPr>
        <a:xfrm>
          <a:off x="1976971" y="311076"/>
          <a:ext cx="1478109" cy="147810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High Complexity and High Value</a:t>
          </a:r>
        </a:p>
        <a:p>
          <a:pPr lvl="0" algn="ctr" defTabSz="533400">
            <a:lnSpc>
              <a:spcPct val="90000"/>
            </a:lnSpc>
            <a:spcBef>
              <a:spcPct val="0"/>
            </a:spcBef>
            <a:spcAft>
              <a:spcPct val="35000"/>
            </a:spcAft>
          </a:pPr>
          <a:endParaRPr lang="en-US" sz="1200" b="1" kern="1200" dirty="0" smtClean="0"/>
        </a:p>
        <a:p>
          <a:pPr lvl="0" algn="ctr" defTabSz="533400">
            <a:lnSpc>
              <a:spcPct val="90000"/>
            </a:lnSpc>
            <a:spcBef>
              <a:spcPct val="0"/>
            </a:spcBef>
            <a:spcAft>
              <a:spcPct val="35000"/>
            </a:spcAft>
          </a:pPr>
          <a:r>
            <a:rPr lang="en-US" sz="1200" b="0" kern="1200" dirty="0" smtClean="0"/>
            <a:t>Cashback Fraud</a:t>
          </a:r>
        </a:p>
        <a:p>
          <a:pPr lvl="0" algn="ctr" defTabSz="533400">
            <a:lnSpc>
              <a:spcPct val="90000"/>
            </a:lnSpc>
            <a:spcBef>
              <a:spcPct val="0"/>
            </a:spcBef>
            <a:spcAft>
              <a:spcPct val="35000"/>
            </a:spcAft>
          </a:pPr>
          <a:r>
            <a:rPr lang="en-US" sz="1200" b="0" kern="1200" dirty="0" smtClean="0"/>
            <a:t>Transaction outside Platform</a:t>
          </a:r>
          <a:endParaRPr lang="en-US" sz="1200" b="0" kern="1200" dirty="0"/>
        </a:p>
      </dsp:txBody>
      <dsp:txXfrm>
        <a:off x="2049126" y="383231"/>
        <a:ext cx="1333799" cy="1333799"/>
      </dsp:txXfrm>
    </dsp:sp>
    <dsp:sp modelId="{91DB0B6E-9A42-452F-945A-24143CF033AA}">
      <dsp:nvSpPr>
        <dsp:cNvPr id="0" name=""/>
        <dsp:cNvSpPr/>
      </dsp:nvSpPr>
      <dsp:spPr>
        <a:xfrm>
          <a:off x="240192" y="2047855"/>
          <a:ext cx="1478109" cy="147810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Low Complexity and Low Value</a:t>
          </a:r>
        </a:p>
        <a:p>
          <a:pPr lvl="0" algn="ctr" defTabSz="533400">
            <a:lnSpc>
              <a:spcPct val="90000"/>
            </a:lnSpc>
            <a:spcBef>
              <a:spcPct val="0"/>
            </a:spcBef>
            <a:spcAft>
              <a:spcPct val="35000"/>
            </a:spcAft>
          </a:pPr>
          <a:endParaRPr lang="en-US" sz="1200" b="1" kern="1200" dirty="0" smtClean="0"/>
        </a:p>
        <a:p>
          <a:pPr lvl="0" algn="ctr" defTabSz="533400">
            <a:lnSpc>
              <a:spcPct val="90000"/>
            </a:lnSpc>
            <a:spcBef>
              <a:spcPct val="0"/>
            </a:spcBef>
            <a:spcAft>
              <a:spcPct val="35000"/>
            </a:spcAft>
          </a:pPr>
          <a:r>
            <a:rPr lang="en-US" sz="1200" b="0" kern="1200" dirty="0" smtClean="0"/>
            <a:t>Fake Shipping Receipt</a:t>
          </a:r>
          <a:endParaRPr lang="en-US" sz="1200" b="0" kern="1200" dirty="0"/>
        </a:p>
      </dsp:txBody>
      <dsp:txXfrm>
        <a:off x="312347" y="2120010"/>
        <a:ext cx="1333799" cy="1333799"/>
      </dsp:txXfrm>
    </dsp:sp>
    <dsp:sp modelId="{0FC9783D-2B5A-4601-A08B-BB61B3337A41}">
      <dsp:nvSpPr>
        <dsp:cNvPr id="0" name=""/>
        <dsp:cNvSpPr/>
      </dsp:nvSpPr>
      <dsp:spPr>
        <a:xfrm>
          <a:off x="1976971" y="2047855"/>
          <a:ext cx="1478109" cy="1478109"/>
        </a:xfrm>
        <a:prstGeom prst="round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a:lnSpc>
              <a:spcPct val="90000"/>
            </a:lnSpc>
            <a:spcBef>
              <a:spcPct val="0"/>
            </a:spcBef>
            <a:spcAft>
              <a:spcPct val="35000"/>
            </a:spcAft>
          </a:pPr>
          <a:r>
            <a:rPr lang="en-US" sz="1200" b="1" kern="1200" dirty="0" smtClean="0"/>
            <a:t>High Complexity and Low Value</a:t>
          </a:r>
        </a:p>
        <a:p>
          <a:pPr lvl="0" algn="ctr" defTabSz="533400">
            <a:lnSpc>
              <a:spcPct val="90000"/>
            </a:lnSpc>
            <a:spcBef>
              <a:spcPct val="0"/>
            </a:spcBef>
            <a:spcAft>
              <a:spcPct val="35000"/>
            </a:spcAft>
          </a:pPr>
          <a:endParaRPr lang="en-US" sz="1200" b="1" kern="1200" dirty="0" smtClean="0"/>
        </a:p>
        <a:p>
          <a:pPr lvl="0" algn="ctr" defTabSz="533400">
            <a:lnSpc>
              <a:spcPct val="90000"/>
            </a:lnSpc>
            <a:spcBef>
              <a:spcPct val="0"/>
            </a:spcBef>
            <a:spcAft>
              <a:spcPct val="35000"/>
            </a:spcAft>
          </a:pPr>
          <a:endParaRPr lang="en-US" sz="1200" b="1" kern="1200" dirty="0"/>
        </a:p>
      </dsp:txBody>
      <dsp:txXfrm>
        <a:off x="2049126" y="2120010"/>
        <a:ext cx="1333799" cy="133379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E237BB-7C08-4205-A9E7-7A2B25CD3527}">
      <dsp:nvSpPr>
        <dsp:cNvPr id="0" name=""/>
        <dsp:cNvSpPr/>
      </dsp:nvSpPr>
      <dsp:spPr>
        <a:xfrm>
          <a:off x="749572" y="938609"/>
          <a:ext cx="1867354" cy="1867354"/>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Fake “Cheap” Product</a:t>
          </a:r>
          <a:endParaRPr lang="en-US" sz="2700" kern="1200" dirty="0"/>
        </a:p>
      </dsp:txBody>
      <dsp:txXfrm>
        <a:off x="1023040" y="1212077"/>
        <a:ext cx="1320418" cy="1320418"/>
      </dsp:txXfrm>
    </dsp:sp>
    <dsp:sp modelId="{36676600-68EE-438E-AEC7-45D1E10978F1}">
      <dsp:nvSpPr>
        <dsp:cNvPr id="0" name=""/>
        <dsp:cNvSpPr/>
      </dsp:nvSpPr>
      <dsp:spPr>
        <a:xfrm>
          <a:off x="1216410" y="189370"/>
          <a:ext cx="933677" cy="933677"/>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Product Management</a:t>
          </a:r>
          <a:endParaRPr lang="en-US" sz="800" kern="1200" dirty="0"/>
        </a:p>
      </dsp:txBody>
      <dsp:txXfrm>
        <a:off x="1353144" y="326104"/>
        <a:ext cx="660209" cy="660209"/>
      </dsp:txXfrm>
    </dsp:sp>
    <dsp:sp modelId="{AD1704B7-1105-4A23-8BF9-FC251AABE99F}">
      <dsp:nvSpPr>
        <dsp:cNvPr id="0" name=""/>
        <dsp:cNvSpPr/>
      </dsp:nvSpPr>
      <dsp:spPr>
        <a:xfrm>
          <a:off x="2076307" y="545551"/>
          <a:ext cx="933677" cy="933677"/>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Antifraud </a:t>
          </a:r>
          <a:endParaRPr lang="en-US" sz="800" kern="1200" dirty="0"/>
        </a:p>
      </dsp:txBody>
      <dsp:txXfrm>
        <a:off x="2213041" y="682285"/>
        <a:ext cx="660209" cy="660209"/>
      </dsp:txXfrm>
    </dsp:sp>
    <dsp:sp modelId="{C3C5442A-A336-4A7E-971F-C326E63F87BE}">
      <dsp:nvSpPr>
        <dsp:cNvPr id="0" name=""/>
        <dsp:cNvSpPr/>
      </dsp:nvSpPr>
      <dsp:spPr>
        <a:xfrm>
          <a:off x="2432488" y="1405448"/>
          <a:ext cx="933677" cy="933677"/>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Data Analytics</a:t>
          </a:r>
          <a:endParaRPr lang="en-US" sz="800" kern="1200" dirty="0"/>
        </a:p>
      </dsp:txBody>
      <dsp:txXfrm>
        <a:off x="2569222" y="1542182"/>
        <a:ext cx="660209" cy="660209"/>
      </dsp:txXfrm>
    </dsp:sp>
    <dsp:sp modelId="{F1DFA7D8-BFE5-461A-A0E9-D7258C17C623}">
      <dsp:nvSpPr>
        <dsp:cNvPr id="0" name=""/>
        <dsp:cNvSpPr/>
      </dsp:nvSpPr>
      <dsp:spPr>
        <a:xfrm>
          <a:off x="2076307" y="2265344"/>
          <a:ext cx="933677" cy="933677"/>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Marketing</a:t>
          </a:r>
          <a:endParaRPr lang="en-US" sz="800" kern="1200" dirty="0"/>
        </a:p>
      </dsp:txBody>
      <dsp:txXfrm>
        <a:off x="2213041" y="2402078"/>
        <a:ext cx="660209" cy="660209"/>
      </dsp:txXfrm>
    </dsp:sp>
    <dsp:sp modelId="{5D844BEC-61EF-4F2C-86E6-414E6380BF79}">
      <dsp:nvSpPr>
        <dsp:cNvPr id="0" name=""/>
        <dsp:cNvSpPr/>
      </dsp:nvSpPr>
      <dsp:spPr>
        <a:xfrm>
          <a:off x="1216410" y="2621525"/>
          <a:ext cx="933677" cy="933677"/>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Finance &amp; Accounting</a:t>
          </a:r>
          <a:endParaRPr lang="en-US" sz="800" kern="1200" dirty="0"/>
        </a:p>
      </dsp:txBody>
      <dsp:txXfrm>
        <a:off x="1353144" y="2758259"/>
        <a:ext cx="660209" cy="660209"/>
      </dsp:txXfrm>
    </dsp:sp>
    <dsp:sp modelId="{6DD588D0-3D73-4E4B-BD5B-C22C20176124}">
      <dsp:nvSpPr>
        <dsp:cNvPr id="0" name=""/>
        <dsp:cNvSpPr/>
      </dsp:nvSpPr>
      <dsp:spPr>
        <a:xfrm>
          <a:off x="356514" y="2265344"/>
          <a:ext cx="933677" cy="933677"/>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Seller Verification Team </a:t>
          </a:r>
          <a:endParaRPr lang="en-US" sz="800" kern="1200" dirty="0"/>
        </a:p>
      </dsp:txBody>
      <dsp:txXfrm>
        <a:off x="493248" y="2402078"/>
        <a:ext cx="660209" cy="660209"/>
      </dsp:txXfrm>
    </dsp:sp>
    <dsp:sp modelId="{6FE7B2D7-BE48-47EB-8865-FF476EDFF79A}">
      <dsp:nvSpPr>
        <dsp:cNvPr id="0" name=""/>
        <dsp:cNvSpPr/>
      </dsp:nvSpPr>
      <dsp:spPr>
        <a:xfrm>
          <a:off x="333" y="1405448"/>
          <a:ext cx="933677" cy="933677"/>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Customer Service</a:t>
          </a:r>
          <a:endParaRPr lang="en-US" sz="800" kern="1200" dirty="0"/>
        </a:p>
      </dsp:txBody>
      <dsp:txXfrm>
        <a:off x="137067" y="1542182"/>
        <a:ext cx="660209" cy="660209"/>
      </dsp:txXfrm>
    </dsp:sp>
    <dsp:sp modelId="{6EBFDA2A-A54A-4A61-947B-07A2BE179BF6}">
      <dsp:nvSpPr>
        <dsp:cNvPr id="0" name=""/>
        <dsp:cNvSpPr/>
      </dsp:nvSpPr>
      <dsp:spPr>
        <a:xfrm>
          <a:off x="356514" y="545551"/>
          <a:ext cx="933677" cy="933677"/>
        </a:xfrm>
        <a:prstGeom prst="ellipse">
          <a:avLst/>
        </a:prstGeom>
        <a:solidFill>
          <a:schemeClr val="lt1">
            <a:alpha val="50000"/>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10160" tIns="10160" rIns="10160" bIns="10160" numCol="1" spcCol="1270" anchor="ctr" anchorCtr="0">
          <a:noAutofit/>
        </a:bodyPr>
        <a:lstStyle/>
        <a:p>
          <a:pPr lvl="0" algn="ctr" defTabSz="355600">
            <a:lnSpc>
              <a:spcPct val="90000"/>
            </a:lnSpc>
            <a:spcBef>
              <a:spcPct val="0"/>
            </a:spcBef>
            <a:spcAft>
              <a:spcPct val="35000"/>
            </a:spcAft>
          </a:pPr>
          <a:r>
            <a:rPr lang="en-US" sz="800" kern="1200" dirty="0" smtClean="0"/>
            <a:t>Legal</a:t>
          </a:r>
          <a:endParaRPr lang="en-US" sz="800" kern="1200" dirty="0"/>
        </a:p>
      </dsp:txBody>
      <dsp:txXfrm>
        <a:off x="493248" y="682285"/>
        <a:ext cx="660209" cy="6602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F894AB-0DA5-42AE-B5D6-05F98DDC8C1D}">
      <dsp:nvSpPr>
        <dsp:cNvPr id="0" name=""/>
        <dsp:cNvSpPr/>
      </dsp:nvSpPr>
      <dsp:spPr>
        <a:xfrm>
          <a:off x="2830775" y="1972039"/>
          <a:ext cx="235010" cy="1567336"/>
        </a:xfrm>
        <a:custGeom>
          <a:avLst/>
          <a:gdLst/>
          <a:ahLst/>
          <a:cxnLst/>
          <a:rect l="0" t="0" r="0" b="0"/>
          <a:pathLst>
            <a:path>
              <a:moveTo>
                <a:pt x="0" y="0"/>
              </a:moveTo>
              <a:lnTo>
                <a:pt x="117505" y="0"/>
              </a:lnTo>
              <a:lnTo>
                <a:pt x="117505" y="1567336"/>
              </a:lnTo>
              <a:lnTo>
                <a:pt x="235010" y="1567336"/>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908659" y="2716085"/>
        <a:ext cx="79242" cy="79242"/>
      </dsp:txXfrm>
    </dsp:sp>
    <dsp:sp modelId="{68B7A4AD-EAE1-498A-8817-F85F1959DA22}">
      <dsp:nvSpPr>
        <dsp:cNvPr id="0" name=""/>
        <dsp:cNvSpPr/>
      </dsp:nvSpPr>
      <dsp:spPr>
        <a:xfrm>
          <a:off x="4240841" y="3091565"/>
          <a:ext cx="235010" cy="223905"/>
        </a:xfrm>
        <a:custGeom>
          <a:avLst/>
          <a:gdLst/>
          <a:ahLst/>
          <a:cxnLst/>
          <a:rect l="0" t="0" r="0" b="0"/>
          <a:pathLst>
            <a:path>
              <a:moveTo>
                <a:pt x="0" y="0"/>
              </a:moveTo>
              <a:lnTo>
                <a:pt x="117505" y="0"/>
              </a:lnTo>
              <a:lnTo>
                <a:pt x="117505" y="223905"/>
              </a:lnTo>
              <a:lnTo>
                <a:pt x="235010" y="22390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50231" y="3195402"/>
        <a:ext cx="16229" cy="16229"/>
      </dsp:txXfrm>
    </dsp:sp>
    <dsp:sp modelId="{368E7CEE-4A61-47AA-BA2D-7E8B05F6D7C2}">
      <dsp:nvSpPr>
        <dsp:cNvPr id="0" name=""/>
        <dsp:cNvSpPr/>
      </dsp:nvSpPr>
      <dsp:spPr>
        <a:xfrm>
          <a:off x="4240841" y="2867659"/>
          <a:ext cx="235010" cy="223905"/>
        </a:xfrm>
        <a:custGeom>
          <a:avLst/>
          <a:gdLst/>
          <a:ahLst/>
          <a:cxnLst/>
          <a:rect l="0" t="0" r="0" b="0"/>
          <a:pathLst>
            <a:path>
              <a:moveTo>
                <a:pt x="0" y="223905"/>
              </a:moveTo>
              <a:lnTo>
                <a:pt x="117505" y="223905"/>
              </a:lnTo>
              <a:lnTo>
                <a:pt x="117505" y="0"/>
              </a:lnTo>
              <a:lnTo>
                <a:pt x="235010"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50231" y="2971497"/>
        <a:ext cx="16229" cy="16229"/>
      </dsp:txXfrm>
    </dsp:sp>
    <dsp:sp modelId="{B1717F61-CCD2-44E6-BF7C-1C1C405087BF}">
      <dsp:nvSpPr>
        <dsp:cNvPr id="0" name=""/>
        <dsp:cNvSpPr/>
      </dsp:nvSpPr>
      <dsp:spPr>
        <a:xfrm>
          <a:off x="2830775" y="1972039"/>
          <a:ext cx="235010" cy="1119525"/>
        </a:xfrm>
        <a:custGeom>
          <a:avLst/>
          <a:gdLst/>
          <a:ahLst/>
          <a:cxnLst/>
          <a:rect l="0" t="0" r="0" b="0"/>
          <a:pathLst>
            <a:path>
              <a:moveTo>
                <a:pt x="0" y="0"/>
              </a:moveTo>
              <a:lnTo>
                <a:pt x="117505" y="0"/>
              </a:lnTo>
              <a:lnTo>
                <a:pt x="117505" y="1119525"/>
              </a:lnTo>
              <a:lnTo>
                <a:pt x="235010" y="1119525"/>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19683" y="2503203"/>
        <a:ext cx="57196" cy="57196"/>
      </dsp:txXfrm>
    </dsp:sp>
    <dsp:sp modelId="{08AB1605-A51B-44D9-8AF9-05B1E5179838}">
      <dsp:nvSpPr>
        <dsp:cNvPr id="0" name=""/>
        <dsp:cNvSpPr/>
      </dsp:nvSpPr>
      <dsp:spPr>
        <a:xfrm>
          <a:off x="4240841" y="1748133"/>
          <a:ext cx="235010" cy="671715"/>
        </a:xfrm>
        <a:custGeom>
          <a:avLst/>
          <a:gdLst/>
          <a:ahLst/>
          <a:cxnLst/>
          <a:rect l="0" t="0" r="0" b="0"/>
          <a:pathLst>
            <a:path>
              <a:moveTo>
                <a:pt x="0" y="0"/>
              </a:moveTo>
              <a:lnTo>
                <a:pt x="117505" y="0"/>
              </a:lnTo>
              <a:lnTo>
                <a:pt x="117505" y="671715"/>
              </a:lnTo>
              <a:lnTo>
                <a:pt x="235010" y="67171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40555" y="2066200"/>
        <a:ext cx="35582" cy="35582"/>
      </dsp:txXfrm>
    </dsp:sp>
    <dsp:sp modelId="{59AFCE2D-CD8A-4116-8831-965EAC4246FC}">
      <dsp:nvSpPr>
        <dsp:cNvPr id="0" name=""/>
        <dsp:cNvSpPr/>
      </dsp:nvSpPr>
      <dsp:spPr>
        <a:xfrm>
          <a:off x="4240841" y="1748133"/>
          <a:ext cx="235010" cy="223905"/>
        </a:xfrm>
        <a:custGeom>
          <a:avLst/>
          <a:gdLst/>
          <a:ahLst/>
          <a:cxnLst/>
          <a:rect l="0" t="0" r="0" b="0"/>
          <a:pathLst>
            <a:path>
              <a:moveTo>
                <a:pt x="0" y="0"/>
              </a:moveTo>
              <a:lnTo>
                <a:pt x="117505" y="0"/>
              </a:lnTo>
              <a:lnTo>
                <a:pt x="117505" y="223905"/>
              </a:lnTo>
              <a:lnTo>
                <a:pt x="235010" y="22390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50231" y="1851971"/>
        <a:ext cx="16229" cy="16229"/>
      </dsp:txXfrm>
    </dsp:sp>
    <dsp:sp modelId="{8D1327AF-5DD2-49F1-BC38-A54D10B4A36F}">
      <dsp:nvSpPr>
        <dsp:cNvPr id="0" name=""/>
        <dsp:cNvSpPr/>
      </dsp:nvSpPr>
      <dsp:spPr>
        <a:xfrm>
          <a:off x="4240841" y="1524228"/>
          <a:ext cx="235010" cy="223905"/>
        </a:xfrm>
        <a:custGeom>
          <a:avLst/>
          <a:gdLst/>
          <a:ahLst/>
          <a:cxnLst/>
          <a:rect l="0" t="0" r="0" b="0"/>
          <a:pathLst>
            <a:path>
              <a:moveTo>
                <a:pt x="0" y="223905"/>
              </a:moveTo>
              <a:lnTo>
                <a:pt x="117505" y="223905"/>
              </a:lnTo>
              <a:lnTo>
                <a:pt x="117505" y="0"/>
              </a:lnTo>
              <a:lnTo>
                <a:pt x="235010"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50231" y="1628066"/>
        <a:ext cx="16229" cy="16229"/>
      </dsp:txXfrm>
    </dsp:sp>
    <dsp:sp modelId="{FD7339E9-C41B-4569-B8B8-F3EA9444070F}">
      <dsp:nvSpPr>
        <dsp:cNvPr id="0" name=""/>
        <dsp:cNvSpPr/>
      </dsp:nvSpPr>
      <dsp:spPr>
        <a:xfrm>
          <a:off x="4240841" y="1076418"/>
          <a:ext cx="235010" cy="671715"/>
        </a:xfrm>
        <a:custGeom>
          <a:avLst/>
          <a:gdLst/>
          <a:ahLst/>
          <a:cxnLst/>
          <a:rect l="0" t="0" r="0" b="0"/>
          <a:pathLst>
            <a:path>
              <a:moveTo>
                <a:pt x="0" y="671715"/>
              </a:moveTo>
              <a:lnTo>
                <a:pt x="117505" y="671715"/>
              </a:lnTo>
              <a:lnTo>
                <a:pt x="117505" y="0"/>
              </a:lnTo>
              <a:lnTo>
                <a:pt x="235010"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40555" y="1394485"/>
        <a:ext cx="35582" cy="35582"/>
      </dsp:txXfrm>
    </dsp:sp>
    <dsp:sp modelId="{7A1C19B4-1FB3-4269-9B34-EE5F90B464AE}">
      <dsp:nvSpPr>
        <dsp:cNvPr id="0" name=""/>
        <dsp:cNvSpPr/>
      </dsp:nvSpPr>
      <dsp:spPr>
        <a:xfrm>
          <a:off x="2830775" y="1748133"/>
          <a:ext cx="235010" cy="223905"/>
        </a:xfrm>
        <a:custGeom>
          <a:avLst/>
          <a:gdLst/>
          <a:ahLst/>
          <a:cxnLst/>
          <a:rect l="0" t="0" r="0" b="0"/>
          <a:pathLst>
            <a:path>
              <a:moveTo>
                <a:pt x="0" y="223905"/>
              </a:moveTo>
              <a:lnTo>
                <a:pt x="117505" y="223905"/>
              </a:lnTo>
              <a:lnTo>
                <a:pt x="117505" y="0"/>
              </a:lnTo>
              <a:lnTo>
                <a:pt x="235010"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2940166" y="1851971"/>
        <a:ext cx="16229" cy="16229"/>
      </dsp:txXfrm>
    </dsp:sp>
    <dsp:sp modelId="{F7C44384-A927-4375-A46A-0383CACFEF37}">
      <dsp:nvSpPr>
        <dsp:cNvPr id="0" name=""/>
        <dsp:cNvSpPr/>
      </dsp:nvSpPr>
      <dsp:spPr>
        <a:xfrm>
          <a:off x="4240841" y="404702"/>
          <a:ext cx="235010" cy="223905"/>
        </a:xfrm>
        <a:custGeom>
          <a:avLst/>
          <a:gdLst/>
          <a:ahLst/>
          <a:cxnLst/>
          <a:rect l="0" t="0" r="0" b="0"/>
          <a:pathLst>
            <a:path>
              <a:moveTo>
                <a:pt x="0" y="0"/>
              </a:moveTo>
              <a:lnTo>
                <a:pt x="117505" y="0"/>
              </a:lnTo>
              <a:lnTo>
                <a:pt x="117505" y="223905"/>
              </a:lnTo>
              <a:lnTo>
                <a:pt x="235010" y="223905"/>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50231" y="508540"/>
        <a:ext cx="16229" cy="16229"/>
      </dsp:txXfrm>
    </dsp:sp>
    <dsp:sp modelId="{AE26580D-9848-4E74-9465-2EE14A19FC62}">
      <dsp:nvSpPr>
        <dsp:cNvPr id="0" name=""/>
        <dsp:cNvSpPr/>
      </dsp:nvSpPr>
      <dsp:spPr>
        <a:xfrm>
          <a:off x="4240841" y="180797"/>
          <a:ext cx="235010" cy="223905"/>
        </a:xfrm>
        <a:custGeom>
          <a:avLst/>
          <a:gdLst/>
          <a:ahLst/>
          <a:cxnLst/>
          <a:rect l="0" t="0" r="0" b="0"/>
          <a:pathLst>
            <a:path>
              <a:moveTo>
                <a:pt x="0" y="223905"/>
              </a:moveTo>
              <a:lnTo>
                <a:pt x="117505" y="223905"/>
              </a:lnTo>
              <a:lnTo>
                <a:pt x="117505" y="0"/>
              </a:lnTo>
              <a:lnTo>
                <a:pt x="235010" y="0"/>
              </a:lnTo>
            </a:path>
          </a:pathLst>
        </a:custGeom>
        <a:noFill/>
        <a:ln w="25400" cap="flat" cmpd="sng" algn="ctr">
          <a:solidFill>
            <a:schemeClr val="accent2">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350231" y="284635"/>
        <a:ext cx="16229" cy="16229"/>
      </dsp:txXfrm>
    </dsp:sp>
    <dsp:sp modelId="{5A292947-8C2D-4F34-BD42-BF1124E55FAA}">
      <dsp:nvSpPr>
        <dsp:cNvPr id="0" name=""/>
        <dsp:cNvSpPr/>
      </dsp:nvSpPr>
      <dsp:spPr>
        <a:xfrm>
          <a:off x="2830775" y="404702"/>
          <a:ext cx="235010" cy="1567336"/>
        </a:xfrm>
        <a:custGeom>
          <a:avLst/>
          <a:gdLst/>
          <a:ahLst/>
          <a:cxnLst/>
          <a:rect l="0" t="0" r="0" b="0"/>
          <a:pathLst>
            <a:path>
              <a:moveTo>
                <a:pt x="0" y="1567336"/>
              </a:moveTo>
              <a:lnTo>
                <a:pt x="117505" y="1567336"/>
              </a:lnTo>
              <a:lnTo>
                <a:pt x="117505" y="0"/>
              </a:lnTo>
              <a:lnTo>
                <a:pt x="235010" y="0"/>
              </a:lnTo>
            </a:path>
          </a:pathLst>
        </a:custGeom>
        <a:noFill/>
        <a:ln w="25400" cap="flat" cmpd="sng" algn="ctr">
          <a:solidFill>
            <a:schemeClr val="accent2">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a:p>
      </dsp:txBody>
      <dsp:txXfrm>
        <a:off x="2908659" y="1148749"/>
        <a:ext cx="79242" cy="79242"/>
      </dsp:txXfrm>
    </dsp:sp>
    <dsp:sp modelId="{9510F8F4-CF96-4EB0-848D-B2A9CAA06B50}">
      <dsp:nvSpPr>
        <dsp:cNvPr id="0" name=""/>
        <dsp:cNvSpPr/>
      </dsp:nvSpPr>
      <dsp:spPr>
        <a:xfrm rot="16200000">
          <a:off x="1708893" y="1792914"/>
          <a:ext cx="1885517"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lvl="0" algn="ctr" defTabSz="622300">
            <a:lnSpc>
              <a:spcPct val="90000"/>
            </a:lnSpc>
            <a:spcBef>
              <a:spcPct val="0"/>
            </a:spcBef>
            <a:spcAft>
              <a:spcPct val="35000"/>
            </a:spcAft>
          </a:pPr>
          <a:r>
            <a:rPr lang="en-US" sz="1400" kern="1200" dirty="0" smtClean="0"/>
            <a:t>Fake “Cheap” Product</a:t>
          </a:r>
          <a:endParaRPr lang="en-US" sz="1400" kern="1200" dirty="0"/>
        </a:p>
      </dsp:txBody>
      <dsp:txXfrm>
        <a:off x="1708893" y="1792914"/>
        <a:ext cx="1885517" cy="358248"/>
      </dsp:txXfrm>
    </dsp:sp>
    <dsp:sp modelId="{A99E76D9-DF8B-487C-BF62-B26D8AA4C1CE}">
      <dsp:nvSpPr>
        <dsp:cNvPr id="0" name=""/>
        <dsp:cNvSpPr/>
      </dsp:nvSpPr>
      <dsp:spPr>
        <a:xfrm>
          <a:off x="3065786" y="225578"/>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Seller listing Fake Product with Cheap Price</a:t>
          </a:r>
          <a:endParaRPr lang="en-US" sz="600" kern="1200" dirty="0"/>
        </a:p>
      </dsp:txBody>
      <dsp:txXfrm>
        <a:off x="3065786" y="225578"/>
        <a:ext cx="1175054" cy="358248"/>
      </dsp:txXfrm>
    </dsp:sp>
    <dsp:sp modelId="{8AF90F58-5E99-4F9E-BEAC-1715B4FDF9D5}">
      <dsp:nvSpPr>
        <dsp:cNvPr id="0" name=""/>
        <dsp:cNvSpPr/>
      </dsp:nvSpPr>
      <dsp:spPr>
        <a:xfrm>
          <a:off x="4475852" y="1673"/>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The listing have high click rate due to its price</a:t>
          </a:r>
          <a:endParaRPr lang="en-US" sz="600" kern="1200" dirty="0"/>
        </a:p>
      </dsp:txBody>
      <dsp:txXfrm>
        <a:off x="4475852" y="1673"/>
        <a:ext cx="1175054" cy="358248"/>
      </dsp:txXfrm>
    </dsp:sp>
    <dsp:sp modelId="{1F05D52A-70DC-4128-9EE1-18648BBD6F66}">
      <dsp:nvSpPr>
        <dsp:cNvPr id="0" name=""/>
        <dsp:cNvSpPr/>
      </dsp:nvSpPr>
      <dsp:spPr>
        <a:xfrm>
          <a:off x="4475852" y="449483"/>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High transaction on the fake product may exceed popularity of original product</a:t>
          </a:r>
          <a:endParaRPr lang="en-US" sz="600" kern="1200" dirty="0"/>
        </a:p>
      </dsp:txBody>
      <dsp:txXfrm>
        <a:off x="4475852" y="449483"/>
        <a:ext cx="1175054" cy="358248"/>
      </dsp:txXfrm>
    </dsp:sp>
    <dsp:sp modelId="{7B78459F-3C8C-4E24-802A-A2E6E964563E}">
      <dsp:nvSpPr>
        <dsp:cNvPr id="0" name=""/>
        <dsp:cNvSpPr/>
      </dsp:nvSpPr>
      <dsp:spPr>
        <a:xfrm>
          <a:off x="3065786" y="1569009"/>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Buyer attracted and buy Fake Product because its cheap price</a:t>
          </a:r>
          <a:endParaRPr lang="en-US" sz="600" kern="1200" dirty="0"/>
        </a:p>
      </dsp:txBody>
      <dsp:txXfrm>
        <a:off x="3065786" y="1569009"/>
        <a:ext cx="1175054" cy="358248"/>
      </dsp:txXfrm>
    </dsp:sp>
    <dsp:sp modelId="{311F7C4A-3B38-44F2-BBF3-B6511584197D}">
      <dsp:nvSpPr>
        <dsp:cNvPr id="0" name=""/>
        <dsp:cNvSpPr/>
      </dsp:nvSpPr>
      <dsp:spPr>
        <a:xfrm>
          <a:off x="4475852" y="897294"/>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Buyer receive Fake Product</a:t>
          </a:r>
          <a:endParaRPr lang="en-US" sz="600" kern="1200" dirty="0"/>
        </a:p>
      </dsp:txBody>
      <dsp:txXfrm>
        <a:off x="4475852" y="897294"/>
        <a:ext cx="1175054" cy="358248"/>
      </dsp:txXfrm>
    </dsp:sp>
    <dsp:sp modelId="{6F501F16-1C72-4930-B5F7-275A5B276593}">
      <dsp:nvSpPr>
        <dsp:cNvPr id="0" name=""/>
        <dsp:cNvSpPr/>
      </dsp:nvSpPr>
      <dsp:spPr>
        <a:xfrm>
          <a:off x="4475852" y="1345104"/>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Fake products have the high risk on customer’s health and safety</a:t>
          </a:r>
          <a:endParaRPr lang="en-US" sz="600" kern="1200" dirty="0"/>
        </a:p>
      </dsp:txBody>
      <dsp:txXfrm>
        <a:off x="4475852" y="1345104"/>
        <a:ext cx="1175054" cy="358248"/>
      </dsp:txXfrm>
    </dsp:sp>
    <dsp:sp modelId="{37BF3D63-32E9-4C03-AC06-531E5A175A7C}">
      <dsp:nvSpPr>
        <dsp:cNvPr id="0" name=""/>
        <dsp:cNvSpPr/>
      </dsp:nvSpPr>
      <dsp:spPr>
        <a:xfrm>
          <a:off x="4475852" y="1792914"/>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Buyer give bad review on the product listing</a:t>
          </a:r>
          <a:endParaRPr lang="en-US" sz="600" kern="1200" dirty="0"/>
        </a:p>
      </dsp:txBody>
      <dsp:txXfrm>
        <a:off x="4475852" y="1792914"/>
        <a:ext cx="1175054" cy="358248"/>
      </dsp:txXfrm>
    </dsp:sp>
    <dsp:sp modelId="{EF8007D5-1807-4B56-B485-6CF78A2CDFA7}">
      <dsp:nvSpPr>
        <dsp:cNvPr id="0" name=""/>
        <dsp:cNvSpPr/>
      </dsp:nvSpPr>
      <dsp:spPr>
        <a:xfrm>
          <a:off x="4475852" y="2240725"/>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Seller receive the money from selling fake product</a:t>
          </a:r>
          <a:endParaRPr lang="en-US" sz="600" kern="1200" dirty="0"/>
        </a:p>
      </dsp:txBody>
      <dsp:txXfrm>
        <a:off x="4475852" y="2240725"/>
        <a:ext cx="1175054" cy="358248"/>
      </dsp:txXfrm>
    </dsp:sp>
    <dsp:sp modelId="{3587491F-038A-4237-93F5-96C6D78F3826}">
      <dsp:nvSpPr>
        <dsp:cNvPr id="0" name=""/>
        <dsp:cNvSpPr/>
      </dsp:nvSpPr>
      <dsp:spPr>
        <a:xfrm>
          <a:off x="3065786" y="2912440"/>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Buyer escalate complaint because of Fake Product</a:t>
          </a:r>
          <a:endParaRPr lang="en-US" sz="600" kern="1200" dirty="0"/>
        </a:p>
      </dsp:txBody>
      <dsp:txXfrm>
        <a:off x="3065786" y="2912440"/>
        <a:ext cx="1175054" cy="358248"/>
      </dsp:txXfrm>
    </dsp:sp>
    <dsp:sp modelId="{BC8AFA9C-D507-45CD-AFE7-5B3EA16F424A}">
      <dsp:nvSpPr>
        <dsp:cNvPr id="0" name=""/>
        <dsp:cNvSpPr/>
      </dsp:nvSpPr>
      <dsp:spPr>
        <a:xfrm>
          <a:off x="4475852" y="2688535"/>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Buyer ask for refund </a:t>
          </a:r>
          <a:endParaRPr lang="en-US" sz="600" kern="1200" dirty="0"/>
        </a:p>
      </dsp:txBody>
      <dsp:txXfrm>
        <a:off x="4475852" y="2688535"/>
        <a:ext cx="1175054" cy="358248"/>
      </dsp:txXfrm>
    </dsp:sp>
    <dsp:sp modelId="{B44CEE4A-C861-4FFC-93A9-10FF3F9677D5}">
      <dsp:nvSpPr>
        <dsp:cNvPr id="0" name=""/>
        <dsp:cNvSpPr/>
      </dsp:nvSpPr>
      <dsp:spPr>
        <a:xfrm>
          <a:off x="4475852" y="3136346"/>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smtClean="0"/>
            <a:t>Buyer give bad review of </a:t>
          </a:r>
          <a:r>
            <a:rPr lang="en-US" sz="600" kern="1200" dirty="0" err="1" smtClean="0"/>
            <a:t>BukaToko</a:t>
          </a:r>
          <a:r>
            <a:rPr lang="en-US" sz="600" kern="1200" dirty="0" smtClean="0"/>
            <a:t> that listing Fake Product on its Platform</a:t>
          </a:r>
          <a:endParaRPr lang="en-US" sz="600" kern="1200" dirty="0"/>
        </a:p>
      </dsp:txBody>
      <dsp:txXfrm>
        <a:off x="4475852" y="3136346"/>
        <a:ext cx="1175054" cy="358248"/>
      </dsp:txXfrm>
    </dsp:sp>
    <dsp:sp modelId="{B765A913-E981-4CEC-9761-8FC292AB16FF}">
      <dsp:nvSpPr>
        <dsp:cNvPr id="0" name=""/>
        <dsp:cNvSpPr/>
      </dsp:nvSpPr>
      <dsp:spPr>
        <a:xfrm>
          <a:off x="3065786" y="3360251"/>
          <a:ext cx="1175054" cy="358248"/>
        </a:xfrm>
        <a:prstGeom prst="rect">
          <a:avLst/>
        </a:prstGeom>
        <a:solidFill>
          <a:schemeClr val="lt1">
            <a:hueOff val="0"/>
            <a:satOff val="0"/>
            <a:lumOff val="0"/>
            <a:alphaOff val="0"/>
          </a:schemeClr>
        </a:solidFill>
        <a:ln w="25400" cap="flat" cmpd="sng" algn="ctr">
          <a:solidFill>
            <a:schemeClr val="accent2">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 tIns="3810" rIns="3810" bIns="3810" numCol="1" spcCol="1270" anchor="ctr" anchorCtr="0">
          <a:noAutofit/>
        </a:bodyPr>
        <a:lstStyle/>
        <a:p>
          <a:pPr lvl="0" algn="ctr" defTabSz="266700">
            <a:lnSpc>
              <a:spcPct val="90000"/>
            </a:lnSpc>
            <a:spcBef>
              <a:spcPct val="0"/>
            </a:spcBef>
            <a:spcAft>
              <a:spcPct val="35000"/>
            </a:spcAft>
          </a:pPr>
          <a:r>
            <a:rPr lang="en-US" sz="600" kern="1200" dirty="0" err="1" smtClean="0"/>
            <a:t>BukaToko</a:t>
          </a:r>
          <a:r>
            <a:rPr lang="en-US" sz="600" kern="1200" dirty="0" smtClean="0"/>
            <a:t> receiving legal sue from Original brand holder as providing platform for transaction of </a:t>
          </a:r>
          <a:r>
            <a:rPr lang="en-US" sz="600" kern="1200" dirty="0" err="1" smtClean="0"/>
            <a:t>FakeProducts</a:t>
          </a:r>
          <a:r>
            <a:rPr lang="en-US" sz="600" kern="1200" dirty="0" smtClean="0"/>
            <a:t>.</a:t>
          </a:r>
          <a:endParaRPr lang="en-US" sz="600" kern="1200" dirty="0"/>
        </a:p>
      </dsp:txBody>
      <dsp:txXfrm>
        <a:off x="3065786" y="3360251"/>
        <a:ext cx="1175054" cy="3582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EBC06F9-8B3F-4368-91E9-28AA530C39DF}">
      <dsp:nvSpPr>
        <dsp:cNvPr id="0" name=""/>
        <dsp:cNvSpPr/>
      </dsp:nvSpPr>
      <dsp:spPr>
        <a:xfrm>
          <a:off x="0" y="32613"/>
          <a:ext cx="6099424" cy="4212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Financial Aspect</a:t>
          </a:r>
          <a:endParaRPr lang="en-US" sz="1800" kern="1200" dirty="0"/>
        </a:p>
      </dsp:txBody>
      <dsp:txXfrm>
        <a:off x="20561" y="53174"/>
        <a:ext cx="6058302" cy="380078"/>
      </dsp:txXfrm>
    </dsp:sp>
    <dsp:sp modelId="{F66D0659-9A94-40AA-9718-00C48C746289}">
      <dsp:nvSpPr>
        <dsp:cNvPr id="0" name=""/>
        <dsp:cNvSpPr/>
      </dsp:nvSpPr>
      <dsp:spPr>
        <a:xfrm>
          <a:off x="0" y="453813"/>
          <a:ext cx="6099424" cy="45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Seller receive money from Fake Product Transaction</a:t>
          </a:r>
          <a:endParaRPr lang="en-US" sz="1400" kern="1200" dirty="0"/>
        </a:p>
        <a:p>
          <a:pPr marL="114300" lvl="1" indent="-114300" algn="l" defTabSz="622300">
            <a:lnSpc>
              <a:spcPct val="90000"/>
            </a:lnSpc>
            <a:spcBef>
              <a:spcPct val="0"/>
            </a:spcBef>
            <a:spcAft>
              <a:spcPct val="20000"/>
            </a:spcAft>
            <a:buChar char="••"/>
          </a:pPr>
          <a:r>
            <a:rPr lang="en-US" sz="1400" kern="1200" dirty="0" smtClean="0"/>
            <a:t>Customers ask for refund</a:t>
          </a:r>
          <a:endParaRPr lang="en-US" sz="1400" kern="1200" dirty="0"/>
        </a:p>
      </dsp:txBody>
      <dsp:txXfrm>
        <a:off x="0" y="453813"/>
        <a:ext cx="6099424" cy="456435"/>
      </dsp:txXfrm>
    </dsp:sp>
    <dsp:sp modelId="{9947D071-1B66-4679-83BB-B613DD13253A}">
      <dsp:nvSpPr>
        <dsp:cNvPr id="0" name=""/>
        <dsp:cNvSpPr/>
      </dsp:nvSpPr>
      <dsp:spPr>
        <a:xfrm>
          <a:off x="0" y="910248"/>
          <a:ext cx="6099424" cy="4212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Branding &amp; Legal Aspect</a:t>
          </a:r>
          <a:endParaRPr lang="en-US" sz="1800" kern="1200" dirty="0"/>
        </a:p>
      </dsp:txBody>
      <dsp:txXfrm>
        <a:off x="20561" y="930809"/>
        <a:ext cx="6058302" cy="380078"/>
      </dsp:txXfrm>
    </dsp:sp>
    <dsp:sp modelId="{7475A576-B617-4894-AD8C-95AC40C0A8BF}">
      <dsp:nvSpPr>
        <dsp:cNvPr id="0" name=""/>
        <dsp:cNvSpPr/>
      </dsp:nvSpPr>
      <dsp:spPr>
        <a:xfrm>
          <a:off x="0" y="1331448"/>
          <a:ext cx="6099424" cy="4564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This case will give bad image on </a:t>
          </a:r>
          <a:r>
            <a:rPr lang="en-US" sz="1400" b="1" kern="1200" dirty="0" err="1" smtClean="0"/>
            <a:t>BukaToko</a:t>
          </a:r>
          <a:r>
            <a:rPr lang="en-US" sz="1400" b="1" kern="1200" dirty="0" smtClean="0"/>
            <a:t> </a:t>
          </a:r>
          <a:r>
            <a:rPr lang="en-US" sz="1400" b="0" kern="1200" dirty="0" smtClean="0"/>
            <a:t> as credible marketplace</a:t>
          </a:r>
          <a:endParaRPr lang="en-US" sz="1400" kern="1200" dirty="0"/>
        </a:p>
        <a:p>
          <a:pPr marL="114300" lvl="1" indent="-114300" algn="l" defTabSz="622300">
            <a:lnSpc>
              <a:spcPct val="90000"/>
            </a:lnSpc>
            <a:spcBef>
              <a:spcPct val="0"/>
            </a:spcBef>
            <a:spcAft>
              <a:spcPct val="20000"/>
            </a:spcAft>
            <a:buChar char="••"/>
          </a:pPr>
          <a:r>
            <a:rPr lang="en-US" sz="1400" kern="1200" dirty="0" smtClean="0"/>
            <a:t>Product Listed in </a:t>
          </a:r>
          <a:r>
            <a:rPr lang="en-US" sz="1400" b="1" kern="1200" dirty="0" err="1" smtClean="0"/>
            <a:t>BukaToko</a:t>
          </a:r>
          <a:r>
            <a:rPr lang="en-US" sz="1400" b="1" kern="1200" dirty="0" smtClean="0"/>
            <a:t> </a:t>
          </a:r>
          <a:r>
            <a:rPr lang="en-US" sz="1400" b="0" kern="1200" dirty="0" smtClean="0"/>
            <a:t>having high numbers of bad reviews</a:t>
          </a:r>
          <a:endParaRPr lang="en-US" sz="1400" kern="1200" dirty="0"/>
        </a:p>
      </dsp:txBody>
      <dsp:txXfrm>
        <a:off x="0" y="1331448"/>
        <a:ext cx="6099424" cy="456435"/>
      </dsp:txXfrm>
    </dsp:sp>
    <dsp:sp modelId="{4A0BDE3D-ABFC-4BB3-A1A3-D9596423787A}">
      <dsp:nvSpPr>
        <dsp:cNvPr id="0" name=""/>
        <dsp:cNvSpPr/>
      </dsp:nvSpPr>
      <dsp:spPr>
        <a:xfrm>
          <a:off x="0" y="1787883"/>
          <a:ext cx="6099424" cy="421200"/>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lvl="0" algn="l" defTabSz="800100">
            <a:lnSpc>
              <a:spcPct val="90000"/>
            </a:lnSpc>
            <a:spcBef>
              <a:spcPct val="0"/>
            </a:spcBef>
            <a:spcAft>
              <a:spcPct val="35000"/>
            </a:spcAft>
          </a:pPr>
          <a:r>
            <a:rPr lang="en-US" sz="1800" kern="1200" dirty="0" smtClean="0"/>
            <a:t>Customer’s Experience</a:t>
          </a:r>
          <a:endParaRPr lang="en-US" sz="1800" kern="1200" dirty="0"/>
        </a:p>
      </dsp:txBody>
      <dsp:txXfrm>
        <a:off x="20561" y="1808444"/>
        <a:ext cx="6058302" cy="380078"/>
      </dsp:txXfrm>
    </dsp:sp>
    <dsp:sp modelId="{EB2B620B-4644-486E-B837-D080C3F0FBC7}">
      <dsp:nvSpPr>
        <dsp:cNvPr id="0" name=""/>
        <dsp:cNvSpPr/>
      </dsp:nvSpPr>
      <dsp:spPr>
        <a:xfrm>
          <a:off x="0" y="2209083"/>
          <a:ext cx="6099424" cy="10619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3657" tIns="22860" rIns="128016" bIns="22860" numCol="1" spcCol="1270" anchor="t" anchorCtr="0">
          <a:noAutofit/>
        </a:bodyPr>
        <a:lstStyle/>
        <a:p>
          <a:pPr marL="114300" lvl="1" indent="-114300" algn="l" defTabSz="622300">
            <a:lnSpc>
              <a:spcPct val="90000"/>
            </a:lnSpc>
            <a:spcBef>
              <a:spcPct val="0"/>
            </a:spcBef>
            <a:spcAft>
              <a:spcPct val="20000"/>
            </a:spcAft>
            <a:buChar char="••"/>
          </a:pPr>
          <a:r>
            <a:rPr lang="en-US" sz="1400" kern="1200" dirty="0" smtClean="0"/>
            <a:t>The Fake Product have high risk on customer’s safety and health, also may be hazardous for customers.</a:t>
          </a:r>
          <a:endParaRPr lang="en-US" sz="1400" kern="1200" dirty="0"/>
        </a:p>
        <a:p>
          <a:pPr marL="114300" lvl="1" indent="-114300" algn="l" defTabSz="622300">
            <a:lnSpc>
              <a:spcPct val="90000"/>
            </a:lnSpc>
            <a:spcBef>
              <a:spcPct val="0"/>
            </a:spcBef>
            <a:spcAft>
              <a:spcPct val="20000"/>
            </a:spcAft>
            <a:buChar char="••"/>
          </a:pPr>
          <a:r>
            <a:rPr lang="en-US" sz="1400" kern="1200" dirty="0" smtClean="0"/>
            <a:t>Fake product’s popularity may exceed the Original and Credible Product listed by Credible authentic seller</a:t>
          </a:r>
          <a:endParaRPr lang="en-US" sz="1400" kern="1200" dirty="0"/>
        </a:p>
        <a:p>
          <a:pPr marL="114300" lvl="1" indent="-114300" algn="l" defTabSz="622300">
            <a:lnSpc>
              <a:spcPct val="90000"/>
            </a:lnSpc>
            <a:spcBef>
              <a:spcPct val="0"/>
            </a:spcBef>
            <a:spcAft>
              <a:spcPct val="20000"/>
            </a:spcAft>
            <a:buChar char="••"/>
          </a:pPr>
          <a:endParaRPr lang="en-US" sz="1400" kern="1200" dirty="0"/>
        </a:p>
      </dsp:txBody>
      <dsp:txXfrm>
        <a:off x="0" y="2209083"/>
        <a:ext cx="6099424" cy="10619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575A83B-367F-470B-8101-7A35610A5531}">
      <dsp:nvSpPr>
        <dsp:cNvPr id="0" name=""/>
        <dsp:cNvSpPr/>
      </dsp:nvSpPr>
      <dsp:spPr>
        <a:xfrm rot="5400000">
          <a:off x="-190422" y="191480"/>
          <a:ext cx="1269484" cy="888639"/>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err="1" smtClean="0"/>
            <a:t>Customers’s</a:t>
          </a:r>
          <a:r>
            <a:rPr lang="en-US" sz="1200" kern="1200" dirty="0" smtClean="0"/>
            <a:t> Experience </a:t>
          </a:r>
          <a:endParaRPr lang="en-US" sz="1200" kern="1200" dirty="0"/>
        </a:p>
      </dsp:txBody>
      <dsp:txXfrm rot="-5400000">
        <a:off x="1" y="445378"/>
        <a:ext cx="888639" cy="380845"/>
      </dsp:txXfrm>
    </dsp:sp>
    <dsp:sp modelId="{E4161E37-ABA0-4790-91BA-DDD509B7F0E1}">
      <dsp:nvSpPr>
        <dsp:cNvPr id="0" name=""/>
        <dsp:cNvSpPr/>
      </dsp:nvSpPr>
      <dsp:spPr>
        <a:xfrm rot="5400000">
          <a:off x="2845143" y="-1955446"/>
          <a:ext cx="825164" cy="4738173"/>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Providing fast solution for Customer’s Inquiry on Fake Product</a:t>
          </a:r>
          <a:endParaRPr lang="en-US" sz="1000" kern="1200" dirty="0"/>
        </a:p>
        <a:p>
          <a:pPr marL="57150" lvl="1" indent="-57150" algn="l" defTabSz="444500">
            <a:lnSpc>
              <a:spcPct val="90000"/>
            </a:lnSpc>
            <a:spcBef>
              <a:spcPct val="0"/>
            </a:spcBef>
            <a:spcAft>
              <a:spcPct val="15000"/>
            </a:spcAft>
            <a:buChar char="••"/>
          </a:pPr>
          <a:r>
            <a:rPr lang="en-US" sz="1000" kern="1200" dirty="0" smtClean="0"/>
            <a:t>Identifying and take down fake product based on customer’s inquiry and review</a:t>
          </a:r>
          <a:endParaRPr lang="en-US" sz="1000" kern="1200" dirty="0"/>
        </a:p>
      </dsp:txBody>
      <dsp:txXfrm rot="-5400000">
        <a:off x="888639" y="41339"/>
        <a:ext cx="4697892" cy="744602"/>
      </dsp:txXfrm>
    </dsp:sp>
    <dsp:sp modelId="{21880ABB-7653-4277-941C-17DAF5E16729}">
      <dsp:nvSpPr>
        <dsp:cNvPr id="0" name=""/>
        <dsp:cNvSpPr/>
      </dsp:nvSpPr>
      <dsp:spPr>
        <a:xfrm rot="5400000">
          <a:off x="-190422" y="1261654"/>
          <a:ext cx="1269484" cy="888639"/>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Seller</a:t>
          </a:r>
          <a:endParaRPr lang="en-US" sz="1200" kern="1200" dirty="0"/>
        </a:p>
      </dsp:txBody>
      <dsp:txXfrm rot="-5400000">
        <a:off x="1" y="1515552"/>
        <a:ext cx="888639" cy="380845"/>
      </dsp:txXfrm>
    </dsp:sp>
    <dsp:sp modelId="{5DCF70F9-D59A-41D1-B875-B230F58BD84D}">
      <dsp:nvSpPr>
        <dsp:cNvPr id="0" name=""/>
        <dsp:cNvSpPr/>
      </dsp:nvSpPr>
      <dsp:spPr>
        <a:xfrm rot="5400000">
          <a:off x="2845143" y="-854452"/>
          <a:ext cx="825164" cy="4738173"/>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Enhance seller verification system, identify and mitigate potential fraud seller using ML Model.</a:t>
          </a:r>
          <a:endParaRPr lang="en-US" sz="1000" kern="1200" dirty="0"/>
        </a:p>
        <a:p>
          <a:pPr marL="57150" lvl="1" indent="-57150" algn="l" defTabSz="444500">
            <a:lnSpc>
              <a:spcPct val="90000"/>
            </a:lnSpc>
            <a:spcBef>
              <a:spcPct val="0"/>
            </a:spcBef>
            <a:spcAft>
              <a:spcPct val="15000"/>
            </a:spcAft>
            <a:buChar char="••"/>
          </a:pPr>
          <a:r>
            <a:rPr lang="en-US" sz="1000" kern="1200" dirty="0" smtClean="0"/>
            <a:t>Develop  fraud detection system and verification system of listed product in </a:t>
          </a:r>
          <a:r>
            <a:rPr lang="en-US" sz="1000" kern="1200" dirty="0" err="1" smtClean="0"/>
            <a:t>BukaToko</a:t>
          </a:r>
          <a:r>
            <a:rPr lang="en-US" sz="1000" kern="1200" dirty="0" smtClean="0"/>
            <a:t> using ML Model.</a:t>
          </a:r>
          <a:endParaRPr lang="en-US" sz="1000" kern="1200" dirty="0"/>
        </a:p>
        <a:p>
          <a:pPr marL="57150" lvl="1" indent="-57150" algn="l" defTabSz="444500">
            <a:lnSpc>
              <a:spcPct val="90000"/>
            </a:lnSpc>
            <a:spcBef>
              <a:spcPct val="0"/>
            </a:spcBef>
            <a:spcAft>
              <a:spcPct val="15000"/>
            </a:spcAft>
            <a:buChar char="••"/>
          </a:pPr>
          <a:r>
            <a:rPr lang="en-US" sz="1000" kern="1200" dirty="0" smtClean="0"/>
            <a:t>Prioritizing Credible product from verified user on product listing recommendation</a:t>
          </a:r>
          <a:endParaRPr lang="en-US" sz="1000" kern="1200" dirty="0"/>
        </a:p>
      </dsp:txBody>
      <dsp:txXfrm rot="-5400000">
        <a:off x="888639" y="1142333"/>
        <a:ext cx="4697892" cy="744602"/>
      </dsp:txXfrm>
    </dsp:sp>
    <dsp:sp modelId="{21A9A017-F7C5-4534-8B94-21503E740BEC}">
      <dsp:nvSpPr>
        <dsp:cNvPr id="0" name=""/>
        <dsp:cNvSpPr/>
      </dsp:nvSpPr>
      <dsp:spPr>
        <a:xfrm rot="5400000">
          <a:off x="-190422" y="2331828"/>
          <a:ext cx="1269484" cy="888639"/>
        </a:xfrm>
        <a:prstGeom prst="chevron">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lvl="0" algn="ctr" defTabSz="533400">
            <a:lnSpc>
              <a:spcPct val="90000"/>
            </a:lnSpc>
            <a:spcBef>
              <a:spcPct val="0"/>
            </a:spcBef>
            <a:spcAft>
              <a:spcPct val="35000"/>
            </a:spcAft>
          </a:pPr>
          <a:r>
            <a:rPr lang="en-US" sz="1200" kern="1200" dirty="0" smtClean="0"/>
            <a:t>Financial &amp; Legal</a:t>
          </a:r>
          <a:endParaRPr lang="en-US" sz="1200" kern="1200" dirty="0"/>
        </a:p>
      </dsp:txBody>
      <dsp:txXfrm rot="-5400000">
        <a:off x="1" y="2585726"/>
        <a:ext cx="888639" cy="380845"/>
      </dsp:txXfrm>
    </dsp:sp>
    <dsp:sp modelId="{ADCB305A-C756-40A0-A582-A4A0C59207CB}">
      <dsp:nvSpPr>
        <dsp:cNvPr id="0" name=""/>
        <dsp:cNvSpPr/>
      </dsp:nvSpPr>
      <dsp:spPr>
        <a:xfrm rot="5400000">
          <a:off x="2845143" y="184901"/>
          <a:ext cx="825164" cy="4738173"/>
        </a:xfrm>
        <a:prstGeom prst="round2Same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71120" tIns="6350" rIns="6350" bIns="6350" numCol="1" spcCol="1270" anchor="ctr" anchorCtr="0">
          <a:noAutofit/>
        </a:bodyPr>
        <a:lstStyle/>
        <a:p>
          <a:pPr marL="57150" lvl="1" indent="-57150" algn="l" defTabSz="444500">
            <a:lnSpc>
              <a:spcPct val="90000"/>
            </a:lnSpc>
            <a:spcBef>
              <a:spcPct val="0"/>
            </a:spcBef>
            <a:spcAft>
              <a:spcPct val="15000"/>
            </a:spcAft>
            <a:buChar char="••"/>
          </a:pPr>
          <a:r>
            <a:rPr lang="en-US" sz="1000" kern="1200" dirty="0" smtClean="0"/>
            <a:t>Transaction verification before seller payment. </a:t>
          </a:r>
          <a:endParaRPr lang="en-US" sz="1000" kern="1200" dirty="0"/>
        </a:p>
        <a:p>
          <a:pPr marL="57150" lvl="1" indent="-57150" algn="l" defTabSz="444500">
            <a:lnSpc>
              <a:spcPct val="90000"/>
            </a:lnSpc>
            <a:spcBef>
              <a:spcPct val="0"/>
            </a:spcBef>
            <a:spcAft>
              <a:spcPct val="15000"/>
            </a:spcAft>
            <a:buChar char="••"/>
          </a:pPr>
          <a:r>
            <a:rPr lang="en-US" sz="1000" kern="1200" dirty="0" err="1" smtClean="0"/>
            <a:t>Proviidng</a:t>
          </a:r>
          <a:r>
            <a:rPr lang="en-US" sz="1000" kern="1200" dirty="0" smtClean="0"/>
            <a:t> platform for Original Manufacturer to promote their brand on </a:t>
          </a:r>
          <a:r>
            <a:rPr lang="en-US" sz="1000" b="1" kern="1200" dirty="0" err="1" smtClean="0"/>
            <a:t>BukaToko</a:t>
          </a:r>
          <a:r>
            <a:rPr lang="en-US" sz="1000" b="1" kern="1200" dirty="0" smtClean="0"/>
            <a:t>.</a:t>
          </a:r>
          <a:endParaRPr lang="en-US" sz="1000" kern="1200" dirty="0"/>
        </a:p>
      </dsp:txBody>
      <dsp:txXfrm rot="-5400000">
        <a:off x="888639" y="2181687"/>
        <a:ext cx="4697892" cy="74460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EEE4559-DDB5-F94A-9DFD-007027874FDC}" type="datetimeFigureOut">
              <a:rPr lang="en-US" smtClean="0"/>
              <a:t>11/14/2019</a:t>
            </a:fld>
            <a:endParaRPr lang="cs-CZ"/>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cs-CZ"/>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52DF36-81D9-C94A-A907-17DCB79719E8}" type="slidenum">
              <a:rPr lang="cs-CZ" smtClean="0"/>
              <a:t>‹#›</a:t>
            </a:fld>
            <a:endParaRPr lang="cs-CZ"/>
          </a:p>
        </p:txBody>
      </p:sp>
    </p:spTree>
    <p:extLst>
      <p:ext uri="{BB962C8B-B14F-4D97-AF65-F5344CB8AC3E}">
        <p14:creationId xmlns:p14="http://schemas.microsoft.com/office/powerpoint/2010/main" val="428369068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F38F247-84CB-BF45-88D5-89A7ECEA9F5A}" type="datetimeFigureOut">
              <a:rPr lang="en-US" smtClean="0"/>
              <a:t>11/14/2019</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cs-CZ" smtClean="0"/>
              <a:t>Click to edit Master text styles</a:t>
            </a:r>
          </a:p>
          <a:p>
            <a:pPr lvl="1"/>
            <a:r>
              <a:rPr lang="cs-CZ" smtClean="0"/>
              <a:t>Second level</a:t>
            </a:r>
          </a:p>
          <a:p>
            <a:pPr lvl="2"/>
            <a:r>
              <a:rPr lang="cs-CZ" smtClean="0"/>
              <a:t>Third level</a:t>
            </a:r>
          </a:p>
          <a:p>
            <a:pPr lvl="3"/>
            <a:r>
              <a:rPr lang="cs-CZ" smtClean="0"/>
              <a:t>Fourth level</a:t>
            </a:r>
          </a:p>
          <a:p>
            <a:pPr lvl="4"/>
            <a:r>
              <a:rPr lang="cs-CZ"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8F65116-C740-7C41-85B7-8E261481E034}" type="slidenum">
              <a:rPr lang="en-US" smtClean="0"/>
              <a:t>‹#›</a:t>
            </a:fld>
            <a:endParaRPr lang="en-US"/>
          </a:p>
        </p:txBody>
      </p:sp>
    </p:spTree>
    <p:extLst>
      <p:ext uri="{BB962C8B-B14F-4D97-AF65-F5344CB8AC3E}">
        <p14:creationId xmlns:p14="http://schemas.microsoft.com/office/powerpoint/2010/main" val="4047228335"/>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tilka červená">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5147218"/>
          </a:xfrm>
          <a:prstGeom prst="rect">
            <a:avLst/>
          </a:prstGeom>
        </p:spPr>
      </p:pic>
      <p:sp>
        <p:nvSpPr>
          <p:cNvPr id="2" name="Title 1"/>
          <p:cNvSpPr>
            <a:spLocks noGrp="1"/>
          </p:cNvSpPr>
          <p:nvPr>
            <p:ph type="ctrTitle" hasCustomPrompt="1"/>
          </p:nvPr>
        </p:nvSpPr>
        <p:spPr>
          <a:xfrm>
            <a:off x="357810" y="1869496"/>
            <a:ext cx="8358807" cy="645847"/>
          </a:xfrm>
          <a:prstGeom prst="rect">
            <a:avLst/>
          </a:prstGeom>
        </p:spPr>
        <p:txBody>
          <a:bodyPr>
            <a:normAutofit/>
          </a:bodyPr>
          <a:lstStyle>
            <a:lvl1pPr algn="l">
              <a:defRPr sz="2800" b="1" i="0" baseline="0">
                <a:solidFill>
                  <a:schemeClr val="bg1"/>
                </a:solidFill>
                <a:latin typeface="Arial"/>
                <a:cs typeface="Arial"/>
              </a:defRPr>
            </a:lvl1pPr>
          </a:lstStyle>
          <a:p>
            <a:r>
              <a:rPr lang="en-US" dirty="0" smtClean="0"/>
              <a:t>Slide title</a:t>
            </a:r>
            <a:endParaRPr lang="en-US" dirty="0"/>
          </a:p>
        </p:txBody>
      </p:sp>
      <p:sp>
        <p:nvSpPr>
          <p:cNvPr id="3" name="Subtitle 2"/>
          <p:cNvSpPr>
            <a:spLocks noGrp="1"/>
          </p:cNvSpPr>
          <p:nvPr>
            <p:ph type="subTitle" idx="1" hasCustomPrompt="1"/>
          </p:nvPr>
        </p:nvSpPr>
        <p:spPr>
          <a:xfrm>
            <a:off x="357813" y="2655857"/>
            <a:ext cx="8358804" cy="514350"/>
          </a:xfrm>
        </p:spPr>
        <p:txBody>
          <a:bodyPr>
            <a:noAutofit/>
          </a:bodyPr>
          <a:lstStyle>
            <a:lvl1pPr marL="0" indent="0" algn="l">
              <a:buNone/>
              <a:defRPr sz="1800" cap="none" baseline="0">
                <a:solidFill>
                  <a:srgbClr val="FFFFFF"/>
                </a:solidFill>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Sub Title</a:t>
            </a:r>
            <a:endParaRPr lang="en-US" dirty="0"/>
          </a:p>
        </p:txBody>
      </p:sp>
      <p:sp>
        <p:nvSpPr>
          <p:cNvPr id="9" name="Text Placeholder 8"/>
          <p:cNvSpPr>
            <a:spLocks noGrp="1"/>
          </p:cNvSpPr>
          <p:nvPr>
            <p:ph type="body" sz="quarter" idx="10" hasCustomPrompt="1"/>
          </p:nvPr>
        </p:nvSpPr>
        <p:spPr>
          <a:xfrm>
            <a:off x="357811" y="4686233"/>
            <a:ext cx="1503363" cy="273395"/>
          </a:xfrm>
        </p:spPr>
        <p:txBody>
          <a:bodyPr>
            <a:normAutofit/>
          </a:bodyPr>
          <a:lstStyle>
            <a:lvl1pPr>
              <a:defRPr sz="1200">
                <a:solidFill>
                  <a:srgbClr val="FFFFFF"/>
                </a:solidFill>
                <a:latin typeface="+mj-lt"/>
              </a:defRPr>
            </a:lvl1pPr>
          </a:lstStyle>
          <a:p>
            <a:pPr lvl="0"/>
            <a:r>
              <a:rPr lang="cs-CZ" dirty="0" smtClean="0"/>
              <a:t>Datum</a:t>
            </a:r>
          </a:p>
        </p:txBody>
      </p:sp>
    </p:spTree>
    <p:extLst>
      <p:ext uri="{BB962C8B-B14F-4D97-AF65-F5344CB8AC3E}">
        <p14:creationId xmlns:p14="http://schemas.microsoft.com/office/powerpoint/2010/main" val="1728351486"/>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raf">
    <p:spTree>
      <p:nvGrpSpPr>
        <p:cNvPr id="1" name=""/>
        <p:cNvGrpSpPr/>
        <p:nvPr/>
      </p:nvGrpSpPr>
      <p:grpSpPr>
        <a:xfrm>
          <a:off x="0" y="0"/>
          <a:ext cx="0" cy="0"/>
          <a:chOff x="0" y="0"/>
          <a:chExt cx="0" cy="0"/>
        </a:xfrm>
      </p:grpSpPr>
      <p:sp>
        <p:nvSpPr>
          <p:cNvPr id="6" name="Content Placeholder 5"/>
          <p:cNvSpPr>
            <a:spLocks noGrp="1"/>
          </p:cNvSpPr>
          <p:nvPr>
            <p:ph sz="quarter" idx="4" hasCustomPrompt="1"/>
          </p:nvPr>
        </p:nvSpPr>
        <p:spPr>
          <a:xfrm>
            <a:off x="430338" y="3723236"/>
            <a:ext cx="2709335" cy="1070819"/>
          </a:xfrm>
        </p:spPr>
        <p:txBody>
          <a:bodyPr>
            <a:normAutofit/>
          </a:bodyPr>
          <a:lstStyle>
            <a:lvl1pPr>
              <a:defRPr sz="16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Text</a:t>
            </a:r>
            <a:endParaRPr lang="en-US" dirty="0"/>
          </a:p>
        </p:txBody>
      </p:sp>
      <p:sp>
        <p:nvSpPr>
          <p:cNvPr id="4" name="Title 1"/>
          <p:cNvSpPr>
            <a:spLocks noGrp="1"/>
          </p:cNvSpPr>
          <p:nvPr>
            <p:ph type="title" hasCustomPrompt="1"/>
          </p:nvPr>
        </p:nvSpPr>
        <p:spPr>
          <a:xfrm>
            <a:off x="4648200" y="257921"/>
            <a:ext cx="4038600" cy="165591"/>
          </a:xfrm>
          <a:prstGeom prst="rect">
            <a:avLst/>
          </a:prstGeom>
        </p:spPr>
        <p:txBody>
          <a:bodyPr anchor="ctr">
            <a:noAutofit/>
          </a:bodyPr>
          <a:lstStyle>
            <a:lvl1pPr algn="r">
              <a:defRPr sz="1800" baseline="0">
                <a:solidFill>
                  <a:srgbClr val="C00000"/>
                </a:solidFill>
              </a:defRPr>
            </a:lvl1pPr>
          </a:lstStyle>
          <a:p>
            <a:r>
              <a:rPr lang="en-US" smtClean="0"/>
              <a:t>Slide title</a:t>
            </a:r>
            <a:endParaRPr lang="en-US" dirty="0"/>
          </a:p>
        </p:txBody>
      </p:sp>
      <p:sp>
        <p:nvSpPr>
          <p:cNvPr id="3" name="Text Placeholder 2"/>
          <p:cNvSpPr>
            <a:spLocks noGrp="1"/>
          </p:cNvSpPr>
          <p:nvPr>
            <p:ph type="body" sz="quarter" idx="10" hasCustomPrompt="1"/>
          </p:nvPr>
        </p:nvSpPr>
        <p:spPr>
          <a:xfrm>
            <a:off x="4641850" y="460341"/>
            <a:ext cx="4044950" cy="155677"/>
          </a:xfrm>
        </p:spPr>
        <p:txBody>
          <a:bodyPr anchor="ctr">
            <a:noAutofit/>
          </a:bodyPr>
          <a:lstStyle>
            <a:lvl1pPr algn="r">
              <a:defRPr sz="1600"/>
            </a:lvl1pPr>
          </a:lstStyle>
          <a:p>
            <a:pPr lvl="0"/>
            <a:r>
              <a:rPr lang="en-US" dirty="0" smtClean="0"/>
              <a:t>Sub title</a:t>
            </a:r>
            <a:endParaRPr lang="en-US" dirty="0"/>
          </a:p>
        </p:txBody>
      </p:sp>
    </p:spTree>
    <p:extLst>
      <p:ext uri="{BB962C8B-B14F-4D97-AF65-F5344CB8AC3E}">
        <p14:creationId xmlns:p14="http://schemas.microsoft.com/office/powerpoint/2010/main" val="248682443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 Graf">
    <p:spTree>
      <p:nvGrpSpPr>
        <p:cNvPr id="1" name=""/>
        <p:cNvGrpSpPr/>
        <p:nvPr/>
      </p:nvGrpSpPr>
      <p:grpSpPr>
        <a:xfrm>
          <a:off x="0" y="0"/>
          <a:ext cx="0" cy="0"/>
          <a:chOff x="0" y="0"/>
          <a:chExt cx="0" cy="0"/>
        </a:xfrm>
      </p:grpSpPr>
      <p:sp>
        <p:nvSpPr>
          <p:cNvPr id="5" name="Text Placeholder 2"/>
          <p:cNvSpPr>
            <a:spLocks noGrp="1"/>
          </p:cNvSpPr>
          <p:nvPr>
            <p:ph idx="1" hasCustomPrompt="1"/>
          </p:nvPr>
        </p:nvSpPr>
        <p:spPr>
          <a:xfrm>
            <a:off x="440277" y="1143000"/>
            <a:ext cx="3699072" cy="3607904"/>
          </a:xfrm>
          <a:prstGeom prst="rect">
            <a:avLst/>
          </a:prstGeom>
        </p:spPr>
        <p:txBody>
          <a:bodyPr vert="horz" lIns="91440" tIns="45720" rIns="91440" bIns="45720" rtlCol="0">
            <a:normAutofit/>
          </a:bodyPr>
          <a:lstStyle>
            <a:lvl1pPr marL="0" indent="0">
              <a:buFontTx/>
              <a:buNone/>
              <a:defRPr sz="1600" b="0" strike="noStrike" cap="none" normalizeH="0" baseline="0">
                <a:solidFill>
                  <a:srgbClr val="000000"/>
                </a:solidFill>
              </a:defRPr>
            </a:lvl1pPr>
          </a:lstStyle>
          <a:p>
            <a:pPr lvl="0"/>
            <a:r>
              <a:rPr lang="en-US" dirty="0" smtClean="0"/>
              <a:t>Text</a:t>
            </a:r>
          </a:p>
          <a:p>
            <a:pPr lvl="0"/>
            <a:endParaRPr lang="en-US" dirty="0" smtClean="0"/>
          </a:p>
          <a:p>
            <a:pPr lvl="0"/>
            <a:endParaRPr lang="en-US" dirty="0" smtClean="0"/>
          </a:p>
          <a:p>
            <a:pPr lvl="0"/>
            <a:endParaRPr lang="en-US" dirty="0" smtClean="0"/>
          </a:p>
          <a:p>
            <a:pPr lvl="0"/>
            <a:endParaRPr lang="en-US" dirty="0" smtClean="0"/>
          </a:p>
        </p:txBody>
      </p:sp>
      <p:sp>
        <p:nvSpPr>
          <p:cNvPr id="4" name="Title 1"/>
          <p:cNvSpPr>
            <a:spLocks noGrp="1"/>
          </p:cNvSpPr>
          <p:nvPr>
            <p:ph type="title" hasCustomPrompt="1"/>
          </p:nvPr>
        </p:nvSpPr>
        <p:spPr>
          <a:xfrm>
            <a:off x="4648200" y="267547"/>
            <a:ext cx="4038600" cy="184842"/>
          </a:xfrm>
          <a:prstGeom prst="rect">
            <a:avLst/>
          </a:prstGeom>
        </p:spPr>
        <p:txBody>
          <a:bodyPr anchor="ctr">
            <a:noAutofit/>
          </a:bodyPr>
          <a:lstStyle>
            <a:lvl1pPr algn="r">
              <a:defRPr sz="1800" baseline="0"/>
            </a:lvl1pPr>
          </a:lstStyle>
          <a:p>
            <a:r>
              <a:rPr lang="en-US" smtClean="0"/>
              <a:t>Slide title</a:t>
            </a:r>
            <a:endParaRPr lang="en-US" dirty="0"/>
          </a:p>
        </p:txBody>
      </p:sp>
      <p:sp>
        <p:nvSpPr>
          <p:cNvPr id="3" name="Text Placeholder 2"/>
          <p:cNvSpPr>
            <a:spLocks noGrp="1"/>
          </p:cNvSpPr>
          <p:nvPr>
            <p:ph type="body" sz="quarter" idx="10" hasCustomPrompt="1"/>
          </p:nvPr>
        </p:nvSpPr>
        <p:spPr>
          <a:xfrm>
            <a:off x="4651375" y="490925"/>
            <a:ext cx="4035425" cy="153971"/>
          </a:xfrm>
        </p:spPr>
        <p:txBody>
          <a:bodyPr anchor="ctr">
            <a:noAutofit/>
          </a:bodyPr>
          <a:lstStyle>
            <a:lvl1pPr algn="r">
              <a:defRPr sz="1600" baseline="0"/>
            </a:lvl1pPr>
          </a:lstStyle>
          <a:p>
            <a:pPr lvl="0"/>
            <a:r>
              <a:rPr lang="en-US" smtClean="0"/>
              <a:t>Sub title</a:t>
            </a:r>
            <a:endParaRPr lang="en-US"/>
          </a:p>
        </p:txBody>
      </p:sp>
    </p:spTree>
    <p:extLst>
      <p:ext uri="{BB962C8B-B14F-4D97-AF65-F5344CB8AC3E}">
        <p14:creationId xmlns:p14="http://schemas.microsoft.com/office/powerpoint/2010/main" val="411277900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Grafy">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648200" y="277173"/>
            <a:ext cx="4038600" cy="184842"/>
          </a:xfrm>
          <a:prstGeom prst="rect">
            <a:avLst/>
          </a:prstGeom>
        </p:spPr>
        <p:txBody>
          <a:bodyPr anchor="ctr">
            <a:noAutofit/>
          </a:bodyPr>
          <a:lstStyle>
            <a:lvl1pPr algn="r">
              <a:defRPr sz="1800" baseline="0"/>
            </a:lvl1pPr>
          </a:lstStyle>
          <a:p>
            <a:r>
              <a:rPr lang="en-US" smtClean="0"/>
              <a:t>Slide title</a:t>
            </a:r>
            <a:endParaRPr lang="en-US" dirty="0"/>
          </a:p>
        </p:txBody>
      </p:sp>
      <p:sp>
        <p:nvSpPr>
          <p:cNvPr id="4" name="Text Placeholder 3"/>
          <p:cNvSpPr>
            <a:spLocks noGrp="1"/>
          </p:cNvSpPr>
          <p:nvPr>
            <p:ph type="body" sz="quarter" idx="10" hasCustomPrompt="1"/>
          </p:nvPr>
        </p:nvSpPr>
        <p:spPr>
          <a:xfrm>
            <a:off x="4651375" y="500650"/>
            <a:ext cx="4035425" cy="163496"/>
          </a:xfrm>
        </p:spPr>
        <p:txBody>
          <a:bodyPr anchor="ctr">
            <a:noAutofit/>
          </a:bodyPr>
          <a:lstStyle>
            <a:lvl1pPr algn="r">
              <a:defRPr sz="1600" baseline="0"/>
            </a:lvl1pPr>
          </a:lstStyle>
          <a:p>
            <a:pPr lvl="0"/>
            <a:r>
              <a:rPr lang="en-US" smtClean="0"/>
              <a:t>Sub title</a:t>
            </a:r>
            <a:endParaRPr lang="en-US" dirty="0"/>
          </a:p>
        </p:txBody>
      </p:sp>
    </p:spTree>
    <p:extLst>
      <p:ext uri="{BB962C8B-B14F-4D97-AF65-F5344CB8AC3E}">
        <p14:creationId xmlns:p14="http://schemas.microsoft.com/office/powerpoint/2010/main" val="2216473949"/>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elký graf">
    <p:spTree>
      <p:nvGrpSpPr>
        <p:cNvPr id="1" name=""/>
        <p:cNvGrpSpPr/>
        <p:nvPr/>
      </p:nvGrpSpPr>
      <p:grpSpPr>
        <a:xfrm>
          <a:off x="0" y="0"/>
          <a:ext cx="0" cy="0"/>
          <a:chOff x="0" y="0"/>
          <a:chExt cx="0" cy="0"/>
        </a:xfrm>
      </p:grpSpPr>
    </p:spTree>
    <p:extLst>
      <p:ext uri="{BB962C8B-B14F-4D97-AF65-F5344CB8AC3E}">
        <p14:creationId xmlns:p14="http://schemas.microsoft.com/office/powerpoint/2010/main" val="1249224671"/>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Kapitola A">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353" y="-1831"/>
            <a:ext cx="9140647" cy="5145331"/>
          </a:xfrm>
          <a:prstGeom prst="rect">
            <a:avLst/>
          </a:prstGeom>
        </p:spPr>
      </p:pic>
      <p:sp>
        <p:nvSpPr>
          <p:cNvPr id="2" name="Title 1"/>
          <p:cNvSpPr>
            <a:spLocks noGrp="1"/>
          </p:cNvSpPr>
          <p:nvPr>
            <p:ph type="ctrTitle" hasCustomPrompt="1"/>
          </p:nvPr>
        </p:nvSpPr>
        <p:spPr>
          <a:xfrm>
            <a:off x="357809" y="1869496"/>
            <a:ext cx="8358808" cy="645847"/>
          </a:xfrm>
          <a:prstGeom prst="rect">
            <a:avLst/>
          </a:prstGeom>
        </p:spPr>
        <p:txBody>
          <a:bodyPr>
            <a:normAutofit/>
          </a:bodyPr>
          <a:lstStyle>
            <a:lvl1pPr algn="l">
              <a:defRPr sz="2800" b="1" i="0" baseline="0">
                <a:solidFill>
                  <a:schemeClr val="bg1"/>
                </a:solidFill>
                <a:latin typeface="Arial"/>
                <a:cs typeface="Arial"/>
              </a:defRPr>
            </a:lvl1pPr>
          </a:lstStyle>
          <a:p>
            <a:r>
              <a:rPr lang="en-US" dirty="0" smtClean="0"/>
              <a:t>Title</a:t>
            </a:r>
            <a:endParaRPr lang="en-US" dirty="0"/>
          </a:p>
        </p:txBody>
      </p:sp>
      <p:sp>
        <p:nvSpPr>
          <p:cNvPr id="3" name="Subtitle 2"/>
          <p:cNvSpPr>
            <a:spLocks noGrp="1"/>
          </p:cNvSpPr>
          <p:nvPr>
            <p:ph type="subTitle" idx="1" hasCustomPrompt="1"/>
          </p:nvPr>
        </p:nvSpPr>
        <p:spPr>
          <a:xfrm>
            <a:off x="357809" y="2650342"/>
            <a:ext cx="8358808" cy="514350"/>
          </a:xfrm>
        </p:spPr>
        <p:txBody>
          <a:bodyPr>
            <a:noAutofit/>
          </a:bodyPr>
          <a:lstStyle>
            <a:lvl1pPr marL="0" indent="0" algn="l">
              <a:buNone/>
              <a:defRPr sz="1800" cap="none" baseline="0">
                <a:solidFill>
                  <a:srgbClr val="FFFFFF"/>
                </a:solidFill>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Subheading</a:t>
            </a:r>
            <a:endParaRPr lang="en-US" dirty="0"/>
          </a:p>
        </p:txBody>
      </p:sp>
    </p:spTree>
    <p:extLst>
      <p:ext uri="{BB962C8B-B14F-4D97-AF65-F5344CB8AC3E}">
        <p14:creationId xmlns:p14="http://schemas.microsoft.com/office/powerpoint/2010/main" val="235898086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Kapitola B">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47262" y="1869496"/>
            <a:ext cx="8269356" cy="645847"/>
          </a:xfrm>
          <a:prstGeom prst="rect">
            <a:avLst/>
          </a:prstGeom>
        </p:spPr>
        <p:txBody>
          <a:bodyPr>
            <a:normAutofit/>
          </a:bodyPr>
          <a:lstStyle>
            <a:lvl1pPr algn="l">
              <a:defRPr sz="2800" b="1" i="0">
                <a:solidFill>
                  <a:srgbClr val="BE0004"/>
                </a:solidFill>
                <a:latin typeface="Arial"/>
                <a:cs typeface="Arial"/>
              </a:defRPr>
            </a:lvl1pPr>
          </a:lstStyle>
          <a:p>
            <a:r>
              <a:rPr lang="en-US" dirty="0" smtClean="0"/>
              <a:t>Slide title</a:t>
            </a:r>
            <a:endParaRPr lang="en-US" dirty="0"/>
          </a:p>
        </p:txBody>
      </p:sp>
      <p:sp>
        <p:nvSpPr>
          <p:cNvPr id="3" name="Subtitle 2"/>
          <p:cNvSpPr>
            <a:spLocks noGrp="1"/>
          </p:cNvSpPr>
          <p:nvPr>
            <p:ph type="subTitle" idx="1" hasCustomPrompt="1"/>
          </p:nvPr>
        </p:nvSpPr>
        <p:spPr>
          <a:xfrm>
            <a:off x="447262" y="2610586"/>
            <a:ext cx="8269356" cy="514350"/>
          </a:xfrm>
        </p:spPr>
        <p:txBody>
          <a:bodyPr>
            <a:noAutofit/>
          </a:bodyPr>
          <a:lstStyle>
            <a:lvl1pPr marL="0" indent="0" algn="l">
              <a:buNone/>
              <a:defRPr sz="1800" cap="none" baseline="0">
                <a:solidFill>
                  <a:srgbClr val="BE0004"/>
                </a:solidFill>
                <a:latin typeface="Arial"/>
                <a:cs typeface="Aria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dirty="0" smtClean="0"/>
              <a:t>Subheading</a:t>
            </a:r>
            <a:endParaRPr lang="en-US" dirty="0"/>
          </a:p>
        </p:txBody>
      </p:sp>
    </p:spTree>
    <p:extLst>
      <p:ext uri="{BB962C8B-B14F-4D97-AF65-F5344CB8AC3E}">
        <p14:creationId xmlns:p14="http://schemas.microsoft.com/office/powerpoint/2010/main" val="2901596639"/>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bsah_bullet poi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1922" y="286798"/>
            <a:ext cx="5734879" cy="175214"/>
          </a:xfrm>
          <a:prstGeom prst="rect">
            <a:avLst/>
          </a:prstGeom>
        </p:spPr>
        <p:txBody>
          <a:bodyPr anchor="ctr">
            <a:noAutofit/>
          </a:bodyPr>
          <a:lstStyle>
            <a:lvl1pPr algn="r">
              <a:defRPr sz="1800" b="1" i="0" baseline="0">
                <a:latin typeface="Arial" charset="0"/>
                <a:ea typeface="Arial" charset="0"/>
                <a:cs typeface="Arial" charset="0"/>
              </a:defRPr>
            </a:lvl1pPr>
          </a:lstStyle>
          <a:p>
            <a:r>
              <a:rPr lang="en-US" dirty="0" smtClean="0"/>
              <a:t>Slide title</a:t>
            </a:r>
            <a:endParaRPr lang="en-US" dirty="0"/>
          </a:p>
        </p:txBody>
      </p:sp>
      <p:sp>
        <p:nvSpPr>
          <p:cNvPr id="7" name="Text Placeholder 2"/>
          <p:cNvSpPr>
            <a:spLocks noGrp="1"/>
          </p:cNvSpPr>
          <p:nvPr>
            <p:ph idx="1" hasCustomPrompt="1"/>
          </p:nvPr>
        </p:nvSpPr>
        <p:spPr>
          <a:xfrm>
            <a:off x="440277" y="1202637"/>
            <a:ext cx="8246523" cy="3343955"/>
          </a:xfrm>
          <a:prstGeom prst="rect">
            <a:avLst/>
          </a:prstGeom>
        </p:spPr>
        <p:txBody>
          <a:bodyPr vert="horz" lIns="91440" tIns="45720" rIns="91440" bIns="45720" rtlCol="0">
            <a:normAutofit/>
          </a:bodyPr>
          <a:lstStyle>
            <a:lvl1pPr marL="342891" indent="-342891">
              <a:buFont typeface="Arial"/>
              <a:buChar char="•"/>
              <a:defRPr sz="1600" strike="noStrike" cap="none" normalizeH="0" baseline="0">
                <a:latin typeface="Arial" charset="0"/>
                <a:ea typeface="Arial" charset="0"/>
                <a:cs typeface="Arial" charset="0"/>
              </a:defRPr>
            </a:lvl1pPr>
          </a:lstStyle>
          <a:p>
            <a:pPr lvl="0"/>
            <a:r>
              <a:rPr lang="en-US" dirty="0" smtClean="0"/>
              <a:t>Text</a:t>
            </a:r>
          </a:p>
          <a:p>
            <a:pPr lvl="0"/>
            <a:endParaRPr lang="en-US" dirty="0" smtClean="0"/>
          </a:p>
          <a:p>
            <a:pPr lvl="0"/>
            <a:endParaRPr lang="en-US" dirty="0" smtClean="0"/>
          </a:p>
          <a:p>
            <a:pPr lvl="0"/>
            <a:endParaRPr lang="en-US" dirty="0" smtClean="0"/>
          </a:p>
          <a:p>
            <a:pPr lvl="0"/>
            <a:endParaRPr lang="en-US" dirty="0" smtClean="0"/>
          </a:p>
          <a:p>
            <a:pPr lvl="0"/>
            <a:endParaRPr lang="en-US" dirty="0" smtClean="0"/>
          </a:p>
        </p:txBody>
      </p:sp>
      <p:sp>
        <p:nvSpPr>
          <p:cNvPr id="4" name="Text Placeholder 3"/>
          <p:cNvSpPr>
            <a:spLocks noGrp="1"/>
          </p:cNvSpPr>
          <p:nvPr>
            <p:ph type="body" sz="quarter" idx="10" hasCustomPrompt="1"/>
          </p:nvPr>
        </p:nvSpPr>
        <p:spPr>
          <a:xfrm>
            <a:off x="2951163" y="500514"/>
            <a:ext cx="5735637" cy="144378"/>
          </a:xfrm>
        </p:spPr>
        <p:txBody>
          <a:bodyPr anchor="ctr">
            <a:noAutofit/>
          </a:bodyPr>
          <a:lstStyle>
            <a:lvl1pPr algn="r">
              <a:defRPr sz="1600" baseline="0"/>
            </a:lvl1pPr>
          </a:lstStyle>
          <a:p>
            <a:pPr lvl="0"/>
            <a:r>
              <a:rPr lang="en-US" dirty="0" smtClean="0"/>
              <a:t>Sub title</a:t>
            </a:r>
            <a:endParaRPr lang="en-US" dirty="0"/>
          </a:p>
        </p:txBody>
      </p:sp>
    </p:spTree>
    <p:extLst>
      <p:ext uri="{BB962C8B-B14F-4D97-AF65-F5344CB8AC3E}">
        <p14:creationId xmlns:p14="http://schemas.microsoft.com/office/powerpoint/2010/main" val="322038221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bsah_text">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440277" y="1172819"/>
            <a:ext cx="8246523" cy="3373773"/>
          </a:xfrm>
          <a:prstGeom prst="rect">
            <a:avLst/>
          </a:prstGeom>
        </p:spPr>
        <p:txBody>
          <a:bodyPr vert="horz" lIns="91440" tIns="45720" rIns="91440" bIns="45720" rtlCol="0">
            <a:normAutofit/>
          </a:bodyPr>
          <a:lstStyle>
            <a:lvl1pPr marL="0" indent="0">
              <a:buFontTx/>
              <a:buNone/>
              <a:defRPr sz="1600" b="0" strike="noStrike" cap="none" normalizeH="0" baseline="0">
                <a:solidFill>
                  <a:srgbClr val="000000"/>
                </a:solidFill>
                <a:latin typeface="Arial" charset="0"/>
                <a:ea typeface="Arial" charset="0"/>
                <a:cs typeface="Arial" charset="0"/>
              </a:defRPr>
            </a:lvl1pPr>
          </a:lstStyle>
          <a:p>
            <a:pPr lvl="0"/>
            <a:r>
              <a:rPr lang="en-US" dirty="0" smtClean="0"/>
              <a:t>Text</a:t>
            </a:r>
          </a:p>
          <a:p>
            <a:pPr lvl="0"/>
            <a:endParaRPr lang="en-US" dirty="0" smtClean="0"/>
          </a:p>
          <a:p>
            <a:pPr lvl="0"/>
            <a:endParaRPr lang="en-US" dirty="0" smtClean="0"/>
          </a:p>
          <a:p>
            <a:pPr lvl="0"/>
            <a:endParaRPr lang="en-US" dirty="0" smtClean="0"/>
          </a:p>
          <a:p>
            <a:pPr lvl="0"/>
            <a:endParaRPr lang="en-US" dirty="0" smtClean="0"/>
          </a:p>
        </p:txBody>
      </p:sp>
      <p:sp>
        <p:nvSpPr>
          <p:cNvPr id="8" name="Title 1"/>
          <p:cNvSpPr>
            <a:spLocks noGrp="1"/>
          </p:cNvSpPr>
          <p:nvPr>
            <p:ph type="title" hasCustomPrompt="1"/>
          </p:nvPr>
        </p:nvSpPr>
        <p:spPr>
          <a:xfrm>
            <a:off x="2951922" y="277172"/>
            <a:ext cx="5734879" cy="192481"/>
          </a:xfrm>
          <a:prstGeom prst="rect">
            <a:avLst/>
          </a:prstGeom>
        </p:spPr>
        <p:txBody>
          <a:bodyPr anchor="ctr">
            <a:noAutofit/>
          </a:bodyPr>
          <a:lstStyle>
            <a:lvl1pPr algn="r">
              <a:defRPr sz="1800" b="1" i="0" baseline="0">
                <a:latin typeface="Arial" charset="0"/>
                <a:ea typeface="Arial" charset="0"/>
                <a:cs typeface="Arial" charset="0"/>
              </a:defRPr>
            </a:lvl1pPr>
          </a:lstStyle>
          <a:p>
            <a:r>
              <a:rPr lang="en-US" dirty="0" smtClean="0"/>
              <a:t>Slide title</a:t>
            </a:r>
            <a:endParaRPr lang="en-US" dirty="0"/>
          </a:p>
        </p:txBody>
      </p:sp>
      <p:sp>
        <p:nvSpPr>
          <p:cNvPr id="9" name="Text Placeholder 3"/>
          <p:cNvSpPr>
            <a:spLocks noGrp="1"/>
          </p:cNvSpPr>
          <p:nvPr>
            <p:ph type="body" sz="quarter" idx="10" hasCustomPrompt="1"/>
          </p:nvPr>
        </p:nvSpPr>
        <p:spPr>
          <a:xfrm>
            <a:off x="2951163" y="498528"/>
            <a:ext cx="5735637" cy="155989"/>
          </a:xfrm>
        </p:spPr>
        <p:txBody>
          <a:bodyPr anchor="ctr">
            <a:noAutofit/>
          </a:bodyPr>
          <a:lstStyle>
            <a:lvl1pPr algn="r">
              <a:defRPr sz="1600" baseline="0"/>
            </a:lvl1pPr>
          </a:lstStyle>
          <a:p>
            <a:pPr lvl="0"/>
            <a:r>
              <a:rPr lang="en-US" dirty="0" smtClean="0"/>
              <a:t>Sub title</a:t>
            </a:r>
            <a:endParaRPr lang="en-US" dirty="0"/>
          </a:p>
        </p:txBody>
      </p:sp>
    </p:spTree>
    <p:extLst>
      <p:ext uri="{BB962C8B-B14F-4D97-AF65-F5344CB8AC3E}">
        <p14:creationId xmlns:p14="http://schemas.microsoft.com/office/powerpoint/2010/main" val="413496657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bsah_bullet points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951923" y="257608"/>
            <a:ext cx="5734877" cy="194781"/>
          </a:xfrm>
          <a:prstGeom prst="rect">
            <a:avLst/>
          </a:prstGeom>
        </p:spPr>
        <p:txBody>
          <a:bodyPr anchor="ctr">
            <a:noAutofit/>
          </a:bodyPr>
          <a:lstStyle>
            <a:lvl1pPr algn="r">
              <a:defRPr sz="1800">
                <a:solidFill>
                  <a:srgbClr val="C00000"/>
                </a:solidFill>
              </a:defRPr>
            </a:lvl1pPr>
          </a:lstStyle>
          <a:p>
            <a:r>
              <a:rPr lang="en-US" smtClean="0"/>
              <a:t>Slide title</a:t>
            </a:r>
            <a:endParaRPr lang="en-US" dirty="0"/>
          </a:p>
        </p:txBody>
      </p:sp>
      <p:sp>
        <p:nvSpPr>
          <p:cNvPr id="5" name="Text Placeholder 2"/>
          <p:cNvSpPr>
            <a:spLocks noGrp="1"/>
          </p:cNvSpPr>
          <p:nvPr>
            <p:ph idx="1" hasCustomPrompt="1"/>
          </p:nvPr>
        </p:nvSpPr>
        <p:spPr>
          <a:xfrm>
            <a:off x="440277" y="1202636"/>
            <a:ext cx="8246523" cy="3343954"/>
          </a:xfrm>
          <a:prstGeom prst="rect">
            <a:avLst/>
          </a:prstGeom>
        </p:spPr>
        <p:txBody>
          <a:bodyPr vert="horz" lIns="91440" tIns="45720" rIns="91440" bIns="45720" rtlCol="0">
            <a:normAutofit/>
          </a:bodyPr>
          <a:lstStyle>
            <a:lvl1pPr marL="342891" indent="-342891">
              <a:buClrTx/>
              <a:buFont typeface="Arial"/>
              <a:buChar char="•"/>
              <a:defRPr sz="1600" b="0" strike="noStrike" cap="none" normalizeH="0" baseline="0">
                <a:solidFill>
                  <a:schemeClr val="tx1"/>
                </a:solidFill>
                <a:latin typeface="Arial" charset="0"/>
                <a:ea typeface="Arial" charset="0"/>
                <a:cs typeface="Arial" charset="0"/>
              </a:defRPr>
            </a:lvl1pPr>
          </a:lstStyle>
          <a:p>
            <a:pPr lvl="0"/>
            <a:r>
              <a:rPr lang="en-US" dirty="0" smtClean="0"/>
              <a:t>Text</a:t>
            </a:r>
          </a:p>
          <a:p>
            <a:pPr lvl="0"/>
            <a:endParaRPr lang="en-US" dirty="0" smtClean="0"/>
          </a:p>
          <a:p>
            <a:pPr lvl="0"/>
            <a:endParaRPr lang="en-US" dirty="0" smtClean="0"/>
          </a:p>
          <a:p>
            <a:pPr lvl="0"/>
            <a:endParaRPr lang="en-US" dirty="0" smtClean="0"/>
          </a:p>
          <a:p>
            <a:pPr lvl="0"/>
            <a:endParaRPr lang="en-US" dirty="0" smtClean="0"/>
          </a:p>
        </p:txBody>
      </p:sp>
      <p:sp>
        <p:nvSpPr>
          <p:cNvPr id="4" name="Text Placeholder 3"/>
          <p:cNvSpPr>
            <a:spLocks noGrp="1"/>
          </p:cNvSpPr>
          <p:nvPr>
            <p:ph type="body" sz="quarter" idx="10" hasCustomPrompt="1"/>
          </p:nvPr>
        </p:nvSpPr>
        <p:spPr>
          <a:xfrm>
            <a:off x="2962275" y="489538"/>
            <a:ext cx="5724525" cy="155357"/>
          </a:xfrm>
        </p:spPr>
        <p:txBody>
          <a:bodyPr anchor="ctr">
            <a:noAutofit/>
          </a:bodyPr>
          <a:lstStyle>
            <a:lvl1pPr algn="r">
              <a:defRPr sz="1600" baseline="0"/>
            </a:lvl1pPr>
          </a:lstStyle>
          <a:p>
            <a:pPr lvl="0"/>
            <a:r>
              <a:rPr lang="en-US" smtClean="0"/>
              <a:t>Sub title</a:t>
            </a:r>
            <a:endParaRPr lang="en-US" dirty="0"/>
          </a:p>
        </p:txBody>
      </p:sp>
    </p:spTree>
    <p:extLst>
      <p:ext uri="{BB962C8B-B14F-4D97-AF65-F5344CB8AC3E}">
        <p14:creationId xmlns:p14="http://schemas.microsoft.com/office/powerpoint/2010/main" val="338542690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_ 1 fotka">
    <p:bg>
      <p:bgRef idx="1001">
        <a:schemeClr val="bg1"/>
      </p:bgRef>
    </p:bg>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440277" y="1192699"/>
            <a:ext cx="4123256" cy="3359425"/>
          </a:xfrm>
          <a:prstGeom prst="rect">
            <a:avLst/>
          </a:prstGeom>
        </p:spPr>
        <p:txBody>
          <a:bodyPr vert="horz" lIns="91440" tIns="45720" rIns="91440" bIns="45720" rtlCol="0">
            <a:normAutofit/>
          </a:bodyPr>
          <a:lstStyle>
            <a:lvl1pPr marL="0" indent="0">
              <a:buFontTx/>
              <a:buNone/>
              <a:defRPr sz="1600" b="0" strike="noStrike" cap="none" normalizeH="0" baseline="0">
                <a:solidFill>
                  <a:srgbClr val="000000"/>
                </a:solidFill>
              </a:defRPr>
            </a:lvl1pPr>
          </a:lstStyle>
          <a:p>
            <a:pPr lvl="0"/>
            <a:r>
              <a:rPr lang="en-US" dirty="0" smtClean="0"/>
              <a:t>Text</a:t>
            </a:r>
          </a:p>
          <a:p>
            <a:pPr lvl="0"/>
            <a:endParaRPr lang="en-US" dirty="0" smtClean="0"/>
          </a:p>
          <a:p>
            <a:pPr lvl="0"/>
            <a:endParaRPr lang="en-US" dirty="0" smtClean="0"/>
          </a:p>
          <a:p>
            <a:pPr lvl="0"/>
            <a:endParaRPr lang="en-US" dirty="0" smtClean="0"/>
          </a:p>
          <a:p>
            <a:pPr lvl="0"/>
            <a:endParaRPr lang="en-US" dirty="0" smtClean="0"/>
          </a:p>
        </p:txBody>
      </p:sp>
      <p:sp>
        <p:nvSpPr>
          <p:cNvPr id="4" name="Content Placeholder 3"/>
          <p:cNvSpPr>
            <a:spLocks noGrp="1"/>
          </p:cNvSpPr>
          <p:nvPr>
            <p:ph sz="half" idx="2" hasCustomPrompt="1"/>
          </p:nvPr>
        </p:nvSpPr>
        <p:spPr>
          <a:xfrm>
            <a:off x="4648201" y="1192698"/>
            <a:ext cx="4068417" cy="3359424"/>
          </a:xfrm>
        </p:spPr>
        <p:txBody>
          <a:bodyPr>
            <a:normAutofit/>
          </a:bodyPr>
          <a:lstStyle>
            <a:lvl1pPr>
              <a:defRPr sz="1600" baseline="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Photo</a:t>
            </a:r>
            <a:endParaRPr lang="en-US" dirty="0"/>
          </a:p>
        </p:txBody>
      </p:sp>
      <p:sp>
        <p:nvSpPr>
          <p:cNvPr id="5" name="Title 1"/>
          <p:cNvSpPr>
            <a:spLocks noGrp="1"/>
          </p:cNvSpPr>
          <p:nvPr>
            <p:ph type="title" hasCustomPrompt="1"/>
          </p:nvPr>
        </p:nvSpPr>
        <p:spPr>
          <a:xfrm>
            <a:off x="4648200" y="257922"/>
            <a:ext cx="4038600" cy="194467"/>
          </a:xfrm>
          <a:prstGeom prst="rect">
            <a:avLst/>
          </a:prstGeom>
        </p:spPr>
        <p:txBody>
          <a:bodyPr anchor="ctr">
            <a:noAutofit/>
          </a:bodyPr>
          <a:lstStyle>
            <a:lvl1pPr algn="r">
              <a:defRPr sz="1800" baseline="0"/>
            </a:lvl1pPr>
          </a:lstStyle>
          <a:p>
            <a:r>
              <a:rPr lang="en-US" smtClean="0"/>
              <a:t>Slide title</a:t>
            </a:r>
            <a:endParaRPr lang="en-US" dirty="0"/>
          </a:p>
        </p:txBody>
      </p:sp>
      <p:sp>
        <p:nvSpPr>
          <p:cNvPr id="3" name="Text Placeholder 2"/>
          <p:cNvSpPr>
            <a:spLocks noGrp="1"/>
          </p:cNvSpPr>
          <p:nvPr>
            <p:ph type="body" sz="quarter" idx="10" hasCustomPrompt="1"/>
          </p:nvPr>
        </p:nvSpPr>
        <p:spPr>
          <a:xfrm>
            <a:off x="4648200" y="490472"/>
            <a:ext cx="4038600" cy="164048"/>
          </a:xfrm>
        </p:spPr>
        <p:txBody>
          <a:bodyPr anchor="ctr">
            <a:noAutofit/>
          </a:bodyPr>
          <a:lstStyle>
            <a:lvl1pPr algn="r">
              <a:defRPr sz="1600" baseline="0"/>
            </a:lvl1pPr>
          </a:lstStyle>
          <a:p>
            <a:pPr lvl="0"/>
            <a:r>
              <a:rPr lang="en-US" smtClean="0"/>
              <a:t>Sub title</a:t>
            </a:r>
            <a:endParaRPr lang="en-US" dirty="0"/>
          </a:p>
        </p:txBody>
      </p:sp>
    </p:spTree>
    <p:extLst>
      <p:ext uri="{BB962C8B-B14F-4D97-AF65-F5344CB8AC3E}">
        <p14:creationId xmlns:p14="http://schemas.microsoft.com/office/powerpoint/2010/main" val="11095521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_ 2 fotky">
    <p:bg>
      <p:bgRef idx="1001">
        <a:schemeClr val="bg1"/>
      </p:bgRef>
    </p:bg>
    <p:spTree>
      <p:nvGrpSpPr>
        <p:cNvPr id="1" name=""/>
        <p:cNvGrpSpPr/>
        <p:nvPr/>
      </p:nvGrpSpPr>
      <p:grpSpPr>
        <a:xfrm>
          <a:off x="0" y="0"/>
          <a:ext cx="0" cy="0"/>
          <a:chOff x="0" y="0"/>
          <a:chExt cx="0" cy="0"/>
        </a:xfrm>
      </p:grpSpPr>
      <p:sp>
        <p:nvSpPr>
          <p:cNvPr id="7" name="Text Placeholder 2"/>
          <p:cNvSpPr>
            <a:spLocks noGrp="1"/>
          </p:cNvSpPr>
          <p:nvPr>
            <p:ph idx="1" hasCustomPrompt="1"/>
          </p:nvPr>
        </p:nvSpPr>
        <p:spPr>
          <a:xfrm>
            <a:off x="440277" y="1208517"/>
            <a:ext cx="4123256" cy="3422745"/>
          </a:xfrm>
          <a:prstGeom prst="rect">
            <a:avLst/>
          </a:prstGeom>
        </p:spPr>
        <p:txBody>
          <a:bodyPr vert="horz" lIns="91440" tIns="45720" rIns="91440" bIns="45720" rtlCol="0">
            <a:normAutofit/>
          </a:bodyPr>
          <a:lstStyle>
            <a:lvl1pPr marL="0" indent="0">
              <a:buFontTx/>
              <a:buNone/>
              <a:defRPr sz="1600" b="0" strike="noStrike" cap="none" normalizeH="0" baseline="0">
                <a:solidFill>
                  <a:srgbClr val="000000"/>
                </a:solidFill>
              </a:defRPr>
            </a:lvl1pPr>
          </a:lstStyle>
          <a:p>
            <a:pPr lvl="0"/>
            <a:r>
              <a:rPr lang="en-US" dirty="0" smtClean="0"/>
              <a:t>Text</a:t>
            </a:r>
          </a:p>
          <a:p>
            <a:pPr lvl="0"/>
            <a:endParaRPr lang="en-US" dirty="0" smtClean="0"/>
          </a:p>
          <a:p>
            <a:pPr lvl="0"/>
            <a:endParaRPr lang="en-US" dirty="0" smtClean="0"/>
          </a:p>
          <a:p>
            <a:pPr lvl="0"/>
            <a:endParaRPr lang="en-US" dirty="0" smtClean="0"/>
          </a:p>
          <a:p>
            <a:pPr lvl="0"/>
            <a:endParaRPr lang="en-US" dirty="0" smtClean="0"/>
          </a:p>
        </p:txBody>
      </p:sp>
      <p:sp>
        <p:nvSpPr>
          <p:cNvPr id="4" name="Content Placeholder 3"/>
          <p:cNvSpPr>
            <a:spLocks noGrp="1"/>
          </p:cNvSpPr>
          <p:nvPr>
            <p:ph sz="half" idx="2" hasCustomPrompt="1"/>
          </p:nvPr>
        </p:nvSpPr>
        <p:spPr>
          <a:xfrm>
            <a:off x="4648201" y="1208517"/>
            <a:ext cx="4068417" cy="1387807"/>
          </a:xfrm>
        </p:spPr>
        <p:txBody>
          <a:bodyPr>
            <a:normAutofit/>
          </a:bodyPr>
          <a:lstStyle>
            <a:lvl1pPr>
              <a:defRPr sz="1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Insert object</a:t>
            </a:r>
            <a:endParaRPr lang="en-US" dirty="0"/>
          </a:p>
        </p:txBody>
      </p:sp>
      <p:sp>
        <p:nvSpPr>
          <p:cNvPr id="5" name="Content Placeholder 3"/>
          <p:cNvSpPr>
            <a:spLocks noGrp="1"/>
          </p:cNvSpPr>
          <p:nvPr>
            <p:ph sz="half" idx="10" hasCustomPrompt="1"/>
          </p:nvPr>
        </p:nvSpPr>
        <p:spPr>
          <a:xfrm>
            <a:off x="4648201" y="2723322"/>
            <a:ext cx="4068417" cy="1907938"/>
          </a:xfrm>
        </p:spPr>
        <p:txBody>
          <a:bodyPr>
            <a:normAutofit/>
          </a:bodyPr>
          <a:lstStyle>
            <a:lvl1pPr>
              <a:defRPr sz="16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Insert object</a:t>
            </a:r>
            <a:endParaRPr lang="en-US" dirty="0"/>
          </a:p>
        </p:txBody>
      </p:sp>
      <p:sp>
        <p:nvSpPr>
          <p:cNvPr id="6" name="Title 1"/>
          <p:cNvSpPr>
            <a:spLocks noGrp="1"/>
          </p:cNvSpPr>
          <p:nvPr>
            <p:ph type="title" hasCustomPrompt="1"/>
          </p:nvPr>
        </p:nvSpPr>
        <p:spPr>
          <a:xfrm>
            <a:off x="4648200" y="267547"/>
            <a:ext cx="4038600" cy="173556"/>
          </a:xfrm>
          <a:prstGeom prst="rect">
            <a:avLst/>
          </a:prstGeom>
        </p:spPr>
        <p:txBody>
          <a:bodyPr anchor="ctr">
            <a:noAutofit/>
          </a:bodyPr>
          <a:lstStyle>
            <a:lvl1pPr algn="r">
              <a:defRPr sz="1800" baseline="0"/>
            </a:lvl1pPr>
          </a:lstStyle>
          <a:p>
            <a:r>
              <a:rPr lang="en-US" smtClean="0"/>
              <a:t>Slide title</a:t>
            </a:r>
            <a:endParaRPr lang="en-US" dirty="0"/>
          </a:p>
        </p:txBody>
      </p:sp>
      <p:sp>
        <p:nvSpPr>
          <p:cNvPr id="3" name="Text Placeholder 2"/>
          <p:cNvSpPr>
            <a:spLocks noGrp="1"/>
          </p:cNvSpPr>
          <p:nvPr>
            <p:ph type="body" sz="quarter" idx="11" hasCustomPrompt="1"/>
          </p:nvPr>
        </p:nvSpPr>
        <p:spPr>
          <a:xfrm>
            <a:off x="4648200" y="481476"/>
            <a:ext cx="4038600" cy="163420"/>
          </a:xfrm>
        </p:spPr>
        <p:txBody>
          <a:bodyPr anchor="ctr">
            <a:noAutofit/>
          </a:bodyPr>
          <a:lstStyle>
            <a:lvl1pPr algn="r">
              <a:defRPr sz="1600" baseline="0"/>
            </a:lvl1pPr>
          </a:lstStyle>
          <a:p>
            <a:pPr lvl="0"/>
            <a:r>
              <a:rPr lang="en-US" smtClean="0"/>
              <a:t>Sub title</a:t>
            </a:r>
            <a:endParaRPr lang="en-US" dirty="0"/>
          </a:p>
        </p:txBody>
      </p:sp>
    </p:spTree>
    <p:extLst>
      <p:ext uri="{BB962C8B-B14F-4D97-AF65-F5344CB8AC3E}">
        <p14:creationId xmlns:p14="http://schemas.microsoft.com/office/powerpoint/2010/main" val="414386064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ulka">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4648200" y="248296"/>
            <a:ext cx="4038600" cy="194467"/>
          </a:xfrm>
          <a:prstGeom prst="rect">
            <a:avLst/>
          </a:prstGeom>
        </p:spPr>
        <p:txBody>
          <a:bodyPr anchor="ctr">
            <a:noAutofit/>
          </a:bodyPr>
          <a:lstStyle>
            <a:lvl1pPr algn="r">
              <a:defRPr sz="1800" baseline="0">
                <a:solidFill>
                  <a:srgbClr val="C00000"/>
                </a:solidFill>
              </a:defRPr>
            </a:lvl1pPr>
          </a:lstStyle>
          <a:p>
            <a:r>
              <a:rPr lang="en-US" smtClean="0"/>
              <a:t>Slide title</a:t>
            </a:r>
            <a:endParaRPr lang="en-US" dirty="0"/>
          </a:p>
        </p:txBody>
      </p:sp>
      <p:sp>
        <p:nvSpPr>
          <p:cNvPr id="4" name="Text Placeholder 3"/>
          <p:cNvSpPr>
            <a:spLocks noGrp="1"/>
          </p:cNvSpPr>
          <p:nvPr>
            <p:ph type="body" sz="quarter" idx="10" hasCustomPrompt="1"/>
          </p:nvPr>
        </p:nvSpPr>
        <p:spPr>
          <a:xfrm>
            <a:off x="4651375" y="481399"/>
            <a:ext cx="4035425" cy="144245"/>
          </a:xfrm>
        </p:spPr>
        <p:txBody>
          <a:bodyPr anchor="ctr">
            <a:noAutofit/>
          </a:bodyPr>
          <a:lstStyle>
            <a:lvl1pPr algn="r">
              <a:defRPr sz="1600"/>
            </a:lvl1pPr>
          </a:lstStyle>
          <a:p>
            <a:pPr lvl="0"/>
            <a:r>
              <a:rPr lang="en-US" smtClean="0"/>
              <a:t>Sub title</a:t>
            </a:r>
            <a:endParaRPr lang="en-US" dirty="0"/>
          </a:p>
        </p:txBody>
      </p:sp>
    </p:spTree>
    <p:extLst>
      <p:ext uri="{BB962C8B-B14F-4D97-AF65-F5344CB8AC3E}">
        <p14:creationId xmlns:p14="http://schemas.microsoft.com/office/powerpoint/2010/main" val="1260594612"/>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40277" y="1179577"/>
            <a:ext cx="8246523" cy="3600795"/>
          </a:xfrm>
          <a:prstGeom prst="rect">
            <a:avLst/>
          </a:prstGeom>
        </p:spPr>
        <p:txBody>
          <a:bodyPr vert="horz" lIns="91440" tIns="45720" rIns="91440" bIns="45720" rtlCol="0">
            <a:normAutofit/>
          </a:bodyPr>
          <a:lstStyle/>
          <a:p>
            <a:pPr lvl="0"/>
            <a:r>
              <a:rPr lang="en-US" dirty="0" smtClean="0"/>
              <a:t>text</a:t>
            </a:r>
          </a:p>
        </p:txBody>
      </p:sp>
      <p:sp>
        <p:nvSpPr>
          <p:cNvPr id="5" name="TextBox 4"/>
          <p:cNvSpPr txBox="1"/>
          <p:nvPr userDrawn="1"/>
        </p:nvSpPr>
        <p:spPr>
          <a:xfrm>
            <a:off x="8225344" y="4812645"/>
            <a:ext cx="481496" cy="215444"/>
          </a:xfrm>
          <a:prstGeom prst="rect">
            <a:avLst/>
          </a:prstGeom>
          <a:noFill/>
        </p:spPr>
        <p:txBody>
          <a:bodyPr wrap="square" rtlCol="0">
            <a:spAutoFit/>
          </a:bodyPr>
          <a:lstStyle/>
          <a:p>
            <a:pPr algn="r"/>
            <a:fld id="{C6B44482-F056-0148-AB8F-7D64CCEF2699}" type="slidenum">
              <a:rPr lang="en-US" sz="800" smtClean="0">
                <a:solidFill>
                  <a:schemeClr val="tx1">
                    <a:lumMod val="65000"/>
                    <a:lumOff val="35000"/>
                  </a:schemeClr>
                </a:solidFill>
              </a:rPr>
              <a:pPr algn="r"/>
              <a:t>‹#›</a:t>
            </a:fld>
            <a:endParaRPr lang="en-US" sz="800" dirty="0">
              <a:solidFill>
                <a:schemeClr val="tx1">
                  <a:lumMod val="65000"/>
                  <a:lumOff val="35000"/>
                </a:schemeClr>
              </a:solidFill>
            </a:endParaRPr>
          </a:p>
        </p:txBody>
      </p:sp>
      <p:pic>
        <p:nvPicPr>
          <p:cNvPr id="7" name="Picture 6"/>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69574" y="57985"/>
            <a:ext cx="1360446" cy="797151"/>
          </a:xfrm>
          <a:prstGeom prst="rect">
            <a:avLst/>
          </a:prstGeom>
        </p:spPr>
      </p:pic>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67" r:id="rId2"/>
    <p:sldLayoutId id="2147493468" r:id="rId3"/>
    <p:sldLayoutId id="2147493457" r:id="rId4"/>
    <p:sldLayoutId id="2147493484" r:id="rId5"/>
    <p:sldLayoutId id="2147493483" r:id="rId6"/>
    <p:sldLayoutId id="2147493486" r:id="rId7"/>
    <p:sldLayoutId id="2147493504" r:id="rId8"/>
    <p:sldLayoutId id="2147493459" r:id="rId9"/>
    <p:sldLayoutId id="2147493460" r:id="rId10"/>
    <p:sldLayoutId id="2147493506" r:id="rId11"/>
    <p:sldLayoutId id="2147493507" r:id="rId12"/>
    <p:sldLayoutId id="2147493462" r:id="rId13"/>
  </p:sldLayoutIdLst>
  <p:timing>
    <p:tnLst>
      <p:par>
        <p:cTn id="1" dur="indefinite" restart="never" nodeType="tmRoot"/>
      </p:par>
    </p:tnLst>
  </p:timing>
  <p:hf sldNum="0" hdr="0" dt="0"/>
  <p:txStyles>
    <p:titleStyle>
      <a:lvl1pPr algn="l" defTabSz="457189" rtl="0" eaLnBrk="1" latinLnBrk="0" hangingPunct="1">
        <a:spcBef>
          <a:spcPct val="0"/>
        </a:spcBef>
        <a:buNone/>
        <a:defRPr sz="3000" b="1" i="0" kern="1200" baseline="0">
          <a:solidFill>
            <a:srgbClr val="BE0004"/>
          </a:solidFill>
          <a:latin typeface="Arial"/>
          <a:ea typeface="+mj-ea"/>
          <a:cs typeface="Arial"/>
        </a:defRPr>
      </a:lvl1pPr>
    </p:titleStyle>
    <p:bodyStyle>
      <a:lvl1pPr marL="0" indent="0" algn="l" defTabSz="457189" rtl="0" eaLnBrk="1" latinLnBrk="0" hangingPunct="1">
        <a:spcBef>
          <a:spcPct val="20000"/>
        </a:spcBef>
        <a:buFontTx/>
        <a:buNone/>
        <a:defRPr sz="2000" kern="1200">
          <a:solidFill>
            <a:schemeClr val="tx1"/>
          </a:solidFill>
          <a:latin typeface="+mn-lt"/>
          <a:ea typeface="+mn-ea"/>
          <a:cs typeface="+mn-cs"/>
        </a:defRPr>
      </a:lvl1pPr>
      <a:lvl2pPr marL="457189" indent="0" algn="l" defTabSz="457189" rtl="0" eaLnBrk="1" latinLnBrk="0" hangingPunct="1">
        <a:spcBef>
          <a:spcPct val="20000"/>
        </a:spcBef>
        <a:buFontTx/>
        <a:buNone/>
        <a:defRPr sz="2000" kern="1200">
          <a:solidFill>
            <a:schemeClr val="tx1"/>
          </a:solidFill>
          <a:latin typeface="+mn-lt"/>
          <a:ea typeface="+mn-ea"/>
          <a:cs typeface="+mn-cs"/>
        </a:defRPr>
      </a:lvl2pPr>
      <a:lvl3pPr marL="914377" indent="0" algn="l" defTabSz="457189" rtl="0" eaLnBrk="1" latinLnBrk="0" hangingPunct="1">
        <a:spcBef>
          <a:spcPct val="20000"/>
        </a:spcBef>
        <a:buFontTx/>
        <a:buNone/>
        <a:defRPr sz="1800" kern="1200">
          <a:solidFill>
            <a:schemeClr val="tx1"/>
          </a:solidFill>
          <a:latin typeface="+mn-lt"/>
          <a:ea typeface="+mn-ea"/>
          <a:cs typeface="+mn-cs"/>
        </a:defRPr>
      </a:lvl3pPr>
      <a:lvl4pPr marL="1371566" indent="0" algn="l" defTabSz="457189" rtl="0" eaLnBrk="1" latinLnBrk="0" hangingPunct="1">
        <a:spcBef>
          <a:spcPct val="20000"/>
        </a:spcBef>
        <a:buFontTx/>
        <a:buNone/>
        <a:defRPr sz="1600" kern="1200">
          <a:solidFill>
            <a:schemeClr val="tx1"/>
          </a:solidFill>
          <a:latin typeface="+mn-lt"/>
          <a:ea typeface="+mn-ea"/>
          <a:cs typeface="+mn-cs"/>
        </a:defRPr>
      </a:lvl4pPr>
      <a:lvl5pPr marL="1828754" indent="0" algn="l" defTabSz="457189" rtl="0" eaLnBrk="1" latinLnBrk="0" hangingPunct="1">
        <a:spcBef>
          <a:spcPct val="20000"/>
        </a:spcBef>
        <a:buFontTx/>
        <a:buNone/>
        <a:defRPr sz="16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9.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9.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hyperlink" Target="https://www.budtoboss.com/difficult-situations/prioritization-means-choosing-problems-not-solve/" TargetMode="External"/><Relationship Id="rId2" Type="http://schemas.openxmlformats.org/officeDocument/2006/relationships/image" Target="../media/image4.jpeg"/><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7810" y="1869496"/>
            <a:ext cx="8358807" cy="786361"/>
          </a:xfrm>
        </p:spPr>
        <p:txBody>
          <a:bodyPr>
            <a:normAutofit/>
          </a:bodyPr>
          <a:lstStyle/>
          <a:p>
            <a:r>
              <a:rPr lang="en-US" sz="3600" dirty="0" err="1" smtClean="0"/>
              <a:t>BukaToko</a:t>
            </a:r>
            <a:endParaRPr lang="en-US" sz="3600" dirty="0"/>
          </a:p>
        </p:txBody>
      </p:sp>
      <p:sp>
        <p:nvSpPr>
          <p:cNvPr id="3" name="Subtitle 2"/>
          <p:cNvSpPr>
            <a:spLocks noGrp="1"/>
          </p:cNvSpPr>
          <p:nvPr>
            <p:ph type="subTitle" idx="1"/>
          </p:nvPr>
        </p:nvSpPr>
        <p:spPr>
          <a:xfrm>
            <a:off x="357811" y="2536703"/>
            <a:ext cx="4807041" cy="435047"/>
          </a:xfrm>
        </p:spPr>
        <p:txBody>
          <a:bodyPr/>
          <a:lstStyle/>
          <a:p>
            <a:r>
              <a:rPr lang="en-US" sz="2000" dirty="0" smtClean="0"/>
              <a:t>Business Case I</a:t>
            </a:r>
            <a:endParaRPr lang="en-US" sz="2000" dirty="0"/>
          </a:p>
        </p:txBody>
      </p:sp>
      <p:sp>
        <p:nvSpPr>
          <p:cNvPr id="4" name="Text Placeholder 3"/>
          <p:cNvSpPr>
            <a:spLocks noGrp="1"/>
          </p:cNvSpPr>
          <p:nvPr>
            <p:ph type="body" sz="quarter" idx="10"/>
          </p:nvPr>
        </p:nvSpPr>
        <p:spPr/>
        <p:txBody>
          <a:bodyPr>
            <a:normAutofit lnSpcReduction="10000"/>
          </a:bodyPr>
          <a:lstStyle/>
          <a:p>
            <a:r>
              <a:rPr lang="en-US" dirty="0" smtClean="0"/>
              <a:t>13 November 2019</a:t>
            </a:r>
            <a:endParaRPr lang="en-US" dirty="0"/>
          </a:p>
        </p:txBody>
      </p:sp>
      <p:sp>
        <p:nvSpPr>
          <p:cNvPr id="8" name="Title 1"/>
          <p:cNvSpPr txBox="1">
            <a:spLocks/>
          </p:cNvSpPr>
          <p:nvPr/>
        </p:nvSpPr>
        <p:spPr>
          <a:xfrm>
            <a:off x="357809" y="1397248"/>
            <a:ext cx="8358807" cy="786361"/>
          </a:xfrm>
          <a:prstGeom prst="rect">
            <a:avLst/>
          </a:prstGeom>
        </p:spPr>
        <p:txBody>
          <a:bodyPr>
            <a:normAutofit/>
          </a:bodyPr>
          <a:lstStyle>
            <a:lvl1pPr algn="l" defTabSz="457189" rtl="0" eaLnBrk="1" latinLnBrk="0" hangingPunct="1">
              <a:spcBef>
                <a:spcPct val="0"/>
              </a:spcBef>
              <a:buNone/>
              <a:defRPr sz="2800" b="1" i="0" kern="1200" baseline="0">
                <a:solidFill>
                  <a:schemeClr val="bg1"/>
                </a:solidFill>
                <a:latin typeface="Arial"/>
                <a:ea typeface="+mj-ea"/>
                <a:cs typeface="Arial"/>
              </a:defRPr>
            </a:lvl1pPr>
          </a:lstStyle>
          <a:p>
            <a:endParaRPr lang="en-US" sz="3600" dirty="0">
              <a:solidFill>
                <a:srgbClr val="C81529"/>
              </a:solidFill>
            </a:endParaRPr>
          </a:p>
        </p:txBody>
      </p:sp>
    </p:spTree>
    <p:extLst>
      <p:ext uri="{BB962C8B-B14F-4D97-AF65-F5344CB8AC3E}">
        <p14:creationId xmlns:p14="http://schemas.microsoft.com/office/powerpoint/2010/main" val="66483778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Statement</a:t>
            </a:r>
            <a:endParaRPr lang="en-US" dirty="0"/>
          </a:p>
        </p:txBody>
      </p:sp>
      <p:sp>
        <p:nvSpPr>
          <p:cNvPr id="3" name="Text Placeholder 2"/>
          <p:cNvSpPr>
            <a:spLocks noGrp="1"/>
          </p:cNvSpPr>
          <p:nvPr>
            <p:ph type="body" sz="quarter" idx="10"/>
          </p:nvPr>
        </p:nvSpPr>
        <p:spPr/>
        <p:txBody>
          <a:bodyPr/>
          <a:lstStyle/>
          <a:p>
            <a:r>
              <a:rPr lang="en-US" dirty="0" smtClean="0"/>
              <a:t>Business Case I</a:t>
            </a:r>
            <a:endParaRPr lang="en-US" dirty="0"/>
          </a:p>
        </p:txBody>
      </p:sp>
      <p:sp>
        <p:nvSpPr>
          <p:cNvPr id="4" name="TextBox 3"/>
          <p:cNvSpPr txBox="1"/>
          <p:nvPr/>
        </p:nvSpPr>
        <p:spPr>
          <a:xfrm>
            <a:off x="636998" y="1818526"/>
            <a:ext cx="8126858" cy="1754326"/>
          </a:xfrm>
          <a:prstGeom prst="rect">
            <a:avLst/>
          </a:prstGeom>
          <a:noFill/>
        </p:spPr>
        <p:txBody>
          <a:bodyPr wrap="square" rtlCol="0">
            <a:spAutoFit/>
          </a:bodyPr>
          <a:lstStyle/>
          <a:p>
            <a:r>
              <a:rPr lang="en-US" i="1" dirty="0" smtClean="0"/>
              <a:t>“Fake “Cheap” Product is a Fraud by the Seller done by listing Fake Product with relatively cheap price to attract customer’s transaction to buy the products. As a Leading Marketplace,  </a:t>
            </a:r>
            <a:r>
              <a:rPr lang="en-US" b="1" i="1" dirty="0" err="1" smtClean="0"/>
              <a:t>BukaToko</a:t>
            </a:r>
            <a:r>
              <a:rPr lang="en-US" b="1" i="1" dirty="0" smtClean="0"/>
              <a:t> </a:t>
            </a:r>
            <a:r>
              <a:rPr lang="en-US" i="1" dirty="0" smtClean="0"/>
              <a:t> have vision to facilitate safe transaction between Seller and Buyer, by providing secure Transaction Platform. Hence, </a:t>
            </a:r>
            <a:r>
              <a:rPr lang="en-US" b="1" i="1" dirty="0" err="1" smtClean="0"/>
              <a:t>BukaToko</a:t>
            </a:r>
            <a:r>
              <a:rPr lang="en-US" b="1" i="1" dirty="0" smtClean="0"/>
              <a:t> </a:t>
            </a:r>
            <a:r>
              <a:rPr lang="en-US" i="1" dirty="0" smtClean="0"/>
              <a:t>responsible to solve current fake “cheap” product case and mitigate future risk.”</a:t>
            </a:r>
            <a:endParaRPr lang="en-US" i="1" dirty="0"/>
          </a:p>
        </p:txBody>
      </p:sp>
    </p:spTree>
    <p:extLst>
      <p:ext uri="{BB962C8B-B14F-4D97-AF65-F5344CB8AC3E}">
        <p14:creationId xmlns:p14="http://schemas.microsoft.com/office/powerpoint/2010/main" val="26120061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Identification</a:t>
            </a:r>
            <a:endParaRPr lang="en-US" dirty="0"/>
          </a:p>
        </p:txBody>
      </p:sp>
      <p:sp>
        <p:nvSpPr>
          <p:cNvPr id="3" name="Text Placeholder 2"/>
          <p:cNvSpPr>
            <a:spLocks noGrp="1"/>
          </p:cNvSpPr>
          <p:nvPr>
            <p:ph type="body" sz="quarter" idx="10"/>
          </p:nvPr>
        </p:nvSpPr>
        <p:spPr/>
        <p:txBody>
          <a:bodyPr/>
          <a:lstStyle/>
          <a:p>
            <a:r>
              <a:rPr lang="en-US" dirty="0" smtClean="0"/>
              <a:t>Business Case I</a:t>
            </a:r>
            <a:endParaRPr lang="en-US" dirty="0"/>
          </a:p>
        </p:txBody>
      </p:sp>
      <p:graphicFrame>
        <p:nvGraphicFramePr>
          <p:cNvPr id="7" name="Diagram 6"/>
          <p:cNvGraphicFramePr/>
          <p:nvPr>
            <p:extLst>
              <p:ext uri="{D42A27DB-BD31-4B8C-83A1-F6EECF244321}">
                <p14:modId xmlns:p14="http://schemas.microsoft.com/office/powerpoint/2010/main" val="3352601899"/>
              </p:ext>
            </p:extLst>
          </p:nvPr>
        </p:nvGraphicFramePr>
        <p:xfrm>
          <a:off x="383568" y="1068510"/>
          <a:ext cx="8123434" cy="37201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0714084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Understanding – Business Essential</a:t>
            </a:r>
            <a:endParaRPr lang="en-US" dirty="0"/>
          </a:p>
        </p:txBody>
      </p:sp>
      <p:sp>
        <p:nvSpPr>
          <p:cNvPr id="3" name="Text Placeholder 2"/>
          <p:cNvSpPr>
            <a:spLocks noGrp="1"/>
          </p:cNvSpPr>
          <p:nvPr>
            <p:ph type="body" sz="quarter" idx="10"/>
          </p:nvPr>
        </p:nvSpPr>
        <p:spPr>
          <a:xfrm>
            <a:off x="4651375" y="664146"/>
            <a:ext cx="4035425" cy="163496"/>
          </a:xfrm>
        </p:spPr>
        <p:txBody>
          <a:bodyPr/>
          <a:lstStyle/>
          <a:p>
            <a:r>
              <a:rPr lang="en-US" dirty="0" smtClean="0"/>
              <a:t>Business Case I</a:t>
            </a:r>
            <a:endParaRPr lang="en-US" dirty="0"/>
          </a:p>
        </p:txBody>
      </p:sp>
      <p:graphicFrame>
        <p:nvGraphicFramePr>
          <p:cNvPr id="4" name="Diagram 3"/>
          <p:cNvGraphicFramePr/>
          <p:nvPr>
            <p:extLst>
              <p:ext uri="{D42A27DB-BD31-4B8C-83A1-F6EECF244321}">
                <p14:modId xmlns:p14="http://schemas.microsoft.com/office/powerpoint/2010/main" val="392357170"/>
              </p:ext>
            </p:extLst>
          </p:nvPr>
        </p:nvGraphicFramePr>
        <p:xfrm>
          <a:off x="876728" y="888250"/>
          <a:ext cx="6099425" cy="33036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399896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 Synthesis</a:t>
            </a:r>
            <a:endParaRPr lang="en-US" dirty="0"/>
          </a:p>
        </p:txBody>
      </p:sp>
      <p:sp>
        <p:nvSpPr>
          <p:cNvPr id="3" name="Text Placeholder 2"/>
          <p:cNvSpPr>
            <a:spLocks noGrp="1"/>
          </p:cNvSpPr>
          <p:nvPr>
            <p:ph type="body" sz="quarter" idx="10"/>
          </p:nvPr>
        </p:nvSpPr>
        <p:spPr/>
        <p:txBody>
          <a:bodyPr/>
          <a:lstStyle/>
          <a:p>
            <a:r>
              <a:rPr lang="en-US" dirty="0" smtClean="0"/>
              <a:t>Business Case I</a:t>
            </a:r>
            <a:endParaRPr lang="en-US" dirty="0"/>
          </a:p>
        </p:txBody>
      </p:sp>
      <p:graphicFrame>
        <p:nvGraphicFramePr>
          <p:cNvPr id="4" name="Diagram 3"/>
          <p:cNvGraphicFramePr/>
          <p:nvPr>
            <p:extLst>
              <p:ext uri="{D42A27DB-BD31-4B8C-83A1-F6EECF244321}">
                <p14:modId xmlns:p14="http://schemas.microsoft.com/office/powerpoint/2010/main" val="2230166382"/>
              </p:ext>
            </p:extLst>
          </p:nvPr>
        </p:nvGraphicFramePr>
        <p:xfrm>
          <a:off x="1524000" y="1191802"/>
          <a:ext cx="5626813" cy="341194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1960887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Background</a:t>
            </a:r>
            <a:endParaRPr lang="en-US" dirty="0"/>
          </a:p>
        </p:txBody>
      </p:sp>
      <p:sp>
        <p:nvSpPr>
          <p:cNvPr id="3" name="Subtitle 2"/>
          <p:cNvSpPr>
            <a:spLocks noGrp="1"/>
          </p:cNvSpPr>
          <p:nvPr>
            <p:ph type="subTitle" idx="1"/>
          </p:nvPr>
        </p:nvSpPr>
        <p:spPr/>
        <p:txBody>
          <a:bodyPr/>
          <a:lstStyle/>
          <a:p>
            <a:r>
              <a:rPr lang="en-US" dirty="0" err="1" smtClean="0"/>
              <a:t>BukaToko</a:t>
            </a:r>
            <a:endParaRPr lang="en-US" dirty="0"/>
          </a:p>
        </p:txBody>
      </p:sp>
    </p:spTree>
    <p:extLst>
      <p:ext uri="{BB962C8B-B14F-4D97-AF65-F5344CB8AC3E}">
        <p14:creationId xmlns:p14="http://schemas.microsoft.com/office/powerpoint/2010/main" val="439989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Background</a:t>
            </a:r>
            <a:endParaRPr lang="en-US" dirty="0"/>
          </a:p>
        </p:txBody>
      </p:sp>
      <p:sp>
        <p:nvSpPr>
          <p:cNvPr id="3" name="Content Placeholder 2"/>
          <p:cNvSpPr>
            <a:spLocks noGrp="1"/>
          </p:cNvSpPr>
          <p:nvPr>
            <p:ph idx="1"/>
          </p:nvPr>
        </p:nvSpPr>
        <p:spPr/>
        <p:txBody>
          <a:bodyPr/>
          <a:lstStyle/>
          <a:p>
            <a:pPr marL="0" indent="0">
              <a:buNone/>
            </a:pPr>
            <a:r>
              <a:rPr lang="en-US" b="1" dirty="0" err="1" smtClean="0"/>
              <a:t>BukaToko</a:t>
            </a:r>
            <a:r>
              <a:rPr lang="en-US" b="1" dirty="0" smtClean="0"/>
              <a:t> </a:t>
            </a:r>
            <a:r>
              <a:rPr lang="en-US" dirty="0" smtClean="0"/>
              <a:t> is one of the Leading Startup in Marketplace Industry. With Vision to help small business to get wider market and buyers can buy safely, </a:t>
            </a:r>
            <a:r>
              <a:rPr lang="en-US" b="1" dirty="0" err="1" smtClean="0"/>
              <a:t>BukaToko</a:t>
            </a:r>
            <a:r>
              <a:rPr lang="en-US" b="1" dirty="0" smtClean="0"/>
              <a:t> </a:t>
            </a:r>
            <a:r>
              <a:rPr lang="en-US" dirty="0" smtClean="0"/>
              <a:t>creates trusted payment ecosystem for both seller and buyer.</a:t>
            </a:r>
          </a:p>
          <a:p>
            <a:pPr marL="0" indent="0">
              <a:buNone/>
            </a:pPr>
            <a:endParaRPr lang="en-US" dirty="0" smtClean="0"/>
          </a:p>
          <a:p>
            <a:pPr marL="0" indent="0">
              <a:buNone/>
            </a:pPr>
            <a:r>
              <a:rPr lang="en-US" dirty="0" smtClean="0"/>
              <a:t>Even tough </a:t>
            </a:r>
            <a:r>
              <a:rPr lang="en-US" b="1" dirty="0" err="1" smtClean="0"/>
              <a:t>BukaToko</a:t>
            </a:r>
            <a:r>
              <a:rPr lang="en-US" dirty="0" smtClean="0"/>
              <a:t> have a complex security to protect transaction of sellers and buyers, several frauds have inflicted loss to all parties, especially </a:t>
            </a:r>
            <a:r>
              <a:rPr lang="en-US" b="1" dirty="0" err="1" smtClean="0"/>
              <a:t>BukaToko</a:t>
            </a:r>
            <a:r>
              <a:rPr lang="en-US" b="1" dirty="0"/>
              <a:t> </a:t>
            </a:r>
            <a:r>
              <a:rPr lang="en-US" dirty="0" smtClean="0"/>
              <a:t> itself. </a:t>
            </a:r>
            <a:endParaRPr lang="en-US" dirty="0"/>
          </a:p>
          <a:p>
            <a:pPr marL="0" indent="0">
              <a:buNone/>
            </a:pPr>
            <a:endParaRPr lang="en-US" dirty="0" smtClean="0"/>
          </a:p>
          <a:p>
            <a:pPr marL="0" indent="0">
              <a:buNone/>
            </a:pPr>
            <a:endParaRPr lang="en-US" dirty="0"/>
          </a:p>
          <a:p>
            <a:pPr marL="0" indent="0">
              <a:buNone/>
            </a:pPr>
            <a:r>
              <a:rPr lang="en-US" dirty="0" smtClean="0"/>
              <a:t> </a:t>
            </a:r>
            <a:endParaRPr lang="en-US" b="1" dirty="0"/>
          </a:p>
        </p:txBody>
      </p:sp>
      <p:sp>
        <p:nvSpPr>
          <p:cNvPr id="4" name="Text Placeholder 3"/>
          <p:cNvSpPr>
            <a:spLocks noGrp="1"/>
          </p:cNvSpPr>
          <p:nvPr>
            <p:ph type="body" sz="quarter" idx="10"/>
          </p:nvPr>
        </p:nvSpPr>
        <p:spPr/>
        <p:txBody>
          <a:bodyPr/>
          <a:lstStyle/>
          <a:p>
            <a:r>
              <a:rPr lang="en-US" dirty="0" smtClean="0"/>
              <a:t>Business Case I</a:t>
            </a:r>
            <a:endParaRPr lang="en-US" dirty="0"/>
          </a:p>
        </p:txBody>
      </p:sp>
    </p:spTree>
    <p:extLst>
      <p:ext uri="{BB962C8B-B14F-4D97-AF65-F5344CB8AC3E}">
        <p14:creationId xmlns:p14="http://schemas.microsoft.com/office/powerpoint/2010/main" val="609522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 Identification &amp; Problem Statement</a:t>
            </a:r>
            <a:endParaRPr lang="en-US" dirty="0"/>
          </a:p>
        </p:txBody>
      </p:sp>
      <p:sp>
        <p:nvSpPr>
          <p:cNvPr id="3" name="Subtitle 2"/>
          <p:cNvSpPr>
            <a:spLocks noGrp="1"/>
          </p:cNvSpPr>
          <p:nvPr>
            <p:ph type="subTitle" idx="1"/>
          </p:nvPr>
        </p:nvSpPr>
        <p:spPr/>
        <p:txBody>
          <a:bodyPr/>
          <a:lstStyle/>
          <a:p>
            <a:r>
              <a:rPr lang="en-US" dirty="0" err="1" smtClean="0"/>
              <a:t>BukaToko</a:t>
            </a:r>
            <a:endParaRPr lang="en-US" dirty="0"/>
          </a:p>
        </p:txBody>
      </p:sp>
    </p:spTree>
    <p:extLst>
      <p:ext uri="{BB962C8B-B14F-4D97-AF65-F5344CB8AC3E}">
        <p14:creationId xmlns:p14="http://schemas.microsoft.com/office/powerpoint/2010/main" val="30707536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 Identification</a:t>
            </a:r>
            <a:endParaRPr lang="en-US"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210019784"/>
              </p:ext>
            </p:extLst>
          </p:nvPr>
        </p:nvGraphicFramePr>
        <p:xfrm>
          <a:off x="439738" y="1203325"/>
          <a:ext cx="8247062" cy="3343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p:cNvSpPr>
            <a:spLocks noGrp="1"/>
          </p:cNvSpPr>
          <p:nvPr>
            <p:ph type="body" sz="quarter" idx="10"/>
          </p:nvPr>
        </p:nvSpPr>
        <p:spPr/>
        <p:txBody>
          <a:bodyPr/>
          <a:lstStyle/>
          <a:p>
            <a:r>
              <a:rPr lang="en-US" dirty="0" smtClean="0"/>
              <a:t>Business Case I</a:t>
            </a:r>
          </a:p>
        </p:txBody>
      </p:sp>
    </p:spTree>
    <p:extLst>
      <p:ext uri="{BB962C8B-B14F-4D97-AF65-F5344CB8AC3E}">
        <p14:creationId xmlns:p14="http://schemas.microsoft.com/office/powerpoint/2010/main" val="19715164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 prioritize problem, we have to considers </a:t>
            </a:r>
            <a:r>
              <a:rPr lang="en-US" b="1" dirty="0" smtClean="0"/>
              <a:t> Value </a:t>
            </a:r>
            <a:r>
              <a:rPr lang="en-US" dirty="0" smtClean="0"/>
              <a:t>and </a:t>
            </a:r>
            <a:r>
              <a:rPr lang="en-US" b="1" dirty="0" smtClean="0"/>
              <a:t>Complexity. </a:t>
            </a:r>
          </a:p>
          <a:p>
            <a:endParaRPr lang="en-US" b="1" dirty="0"/>
          </a:p>
          <a:p>
            <a:r>
              <a:rPr lang="en-US" dirty="0"/>
              <a:t>Those in the “green” of highest value and lowest complexity should be resourced first. Those out in the “red” should not be resourced. As problems in the green are solved, others will move in to their place, to be resourced next.</a:t>
            </a:r>
            <a:endParaRPr lang="en-US" dirty="0"/>
          </a:p>
        </p:txBody>
      </p:sp>
      <p:sp>
        <p:nvSpPr>
          <p:cNvPr id="3" name="Title 2"/>
          <p:cNvSpPr>
            <a:spLocks noGrp="1"/>
          </p:cNvSpPr>
          <p:nvPr>
            <p:ph type="title"/>
          </p:nvPr>
        </p:nvSpPr>
        <p:spPr/>
        <p:txBody>
          <a:bodyPr/>
          <a:lstStyle/>
          <a:p>
            <a:r>
              <a:rPr lang="en-US" dirty="0" smtClean="0"/>
              <a:t>Problem Prioritization</a:t>
            </a:r>
            <a:endParaRPr lang="en-US" dirty="0"/>
          </a:p>
        </p:txBody>
      </p:sp>
      <p:sp>
        <p:nvSpPr>
          <p:cNvPr id="4" name="Text Placeholder 3"/>
          <p:cNvSpPr>
            <a:spLocks noGrp="1"/>
          </p:cNvSpPr>
          <p:nvPr>
            <p:ph type="body" sz="quarter" idx="10"/>
          </p:nvPr>
        </p:nvSpPr>
        <p:spPr/>
        <p:txBody>
          <a:bodyPr/>
          <a:lstStyle/>
          <a:p>
            <a:r>
              <a:rPr lang="en-US" dirty="0" smtClean="0"/>
              <a:t>Business Case I</a:t>
            </a:r>
            <a:endParaRPr lang="en-US" dirty="0"/>
          </a:p>
        </p:txBody>
      </p:sp>
      <p:pic>
        <p:nvPicPr>
          <p:cNvPr id="2050" name="Picture 2" descr="https://www.budtoboss.com/wp-content/uploads/2017/04/Opportunity-Radar.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56417" y="1328772"/>
            <a:ext cx="4268822" cy="291445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651375" y="4099389"/>
            <a:ext cx="4287142" cy="461665"/>
          </a:xfrm>
          <a:prstGeom prst="rect">
            <a:avLst/>
          </a:prstGeom>
          <a:noFill/>
        </p:spPr>
        <p:txBody>
          <a:bodyPr wrap="square" rtlCol="0">
            <a:spAutoFit/>
          </a:bodyPr>
          <a:lstStyle/>
          <a:p>
            <a:r>
              <a:rPr lang="en-US" sz="1200" i="1" dirty="0" smtClean="0">
                <a:hlinkClick r:id="rId3"/>
              </a:rPr>
              <a:t>Source: </a:t>
            </a:r>
            <a:r>
              <a:rPr lang="en-US" sz="1200" dirty="0" smtClean="0">
                <a:hlinkClick r:id="rId3"/>
              </a:rPr>
              <a:t>https</a:t>
            </a:r>
            <a:r>
              <a:rPr lang="en-US" sz="1200" dirty="0">
                <a:hlinkClick r:id="rId3"/>
              </a:rPr>
              <a:t>://www.budtoboss.com/difficult-situations/prioritization-means-choosing-problems-not-solve/</a:t>
            </a:r>
            <a:endParaRPr lang="en-US" sz="1200" dirty="0"/>
          </a:p>
        </p:txBody>
      </p:sp>
    </p:spTree>
    <p:extLst>
      <p:ext uri="{BB962C8B-B14F-4D97-AF65-F5344CB8AC3E}">
        <p14:creationId xmlns:p14="http://schemas.microsoft.com/office/powerpoint/2010/main" val="557991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817964" y="1143000"/>
            <a:ext cx="3699072" cy="3607904"/>
          </a:xfrm>
        </p:spPr>
        <p:txBody>
          <a:bodyPr>
            <a:normAutofit fontScale="92500" lnSpcReduction="20000"/>
          </a:bodyPr>
          <a:lstStyle/>
          <a:p>
            <a:r>
              <a:rPr lang="en-US" dirty="0" smtClean="0"/>
              <a:t>Based on Prioritization Matrix, there is </a:t>
            </a:r>
            <a:r>
              <a:rPr lang="en-US" b="1" dirty="0" smtClean="0"/>
              <a:t>one problem </a:t>
            </a:r>
            <a:r>
              <a:rPr lang="en-US" dirty="0" smtClean="0"/>
              <a:t> in  Low Complexity and High Value Box. The problem that will be prioritized is </a:t>
            </a:r>
            <a:r>
              <a:rPr lang="en-US" b="1" dirty="0" smtClean="0"/>
              <a:t>Fake “Cheap” Product. </a:t>
            </a:r>
          </a:p>
          <a:p>
            <a:endParaRPr lang="en-US" dirty="0"/>
          </a:p>
          <a:p>
            <a:r>
              <a:rPr lang="en-US" dirty="0" smtClean="0"/>
              <a:t>The problem has high value as Customers and </a:t>
            </a:r>
            <a:r>
              <a:rPr lang="en-US" dirty="0" err="1" smtClean="0"/>
              <a:t>BukaToko</a:t>
            </a:r>
            <a:r>
              <a:rPr lang="en-US" dirty="0" smtClean="0"/>
              <a:t> will be impacted financially by transaction of Fake Products. This case also will be impacting </a:t>
            </a:r>
            <a:r>
              <a:rPr lang="en-US" dirty="0" err="1" smtClean="0"/>
              <a:t>BukaToko</a:t>
            </a:r>
            <a:r>
              <a:rPr lang="en-US" dirty="0" smtClean="0"/>
              <a:t> brand image as secure Marketplace. As Marketplace with vision to providing safe shopping environment for Buyer to Buy, </a:t>
            </a:r>
            <a:r>
              <a:rPr lang="en-US" b="1" dirty="0" err="1" smtClean="0"/>
              <a:t>BukaToko</a:t>
            </a:r>
            <a:r>
              <a:rPr lang="en-US" b="1" dirty="0" smtClean="0"/>
              <a:t> </a:t>
            </a:r>
            <a:r>
              <a:rPr lang="en-US" dirty="0" smtClean="0"/>
              <a:t> needs to ensure credibility of item promoted on its Platform.</a:t>
            </a:r>
          </a:p>
          <a:p>
            <a:endParaRPr lang="en-US" dirty="0"/>
          </a:p>
          <a:p>
            <a:r>
              <a:rPr lang="en-US" dirty="0" smtClean="0"/>
              <a:t>Considering this, </a:t>
            </a:r>
            <a:r>
              <a:rPr lang="en-US" i="1" dirty="0" smtClean="0"/>
              <a:t>Fake “Cheap” Product </a:t>
            </a:r>
            <a:r>
              <a:rPr lang="en-US" dirty="0" smtClean="0"/>
              <a:t>is selected on this Business Case.</a:t>
            </a:r>
            <a:r>
              <a:rPr lang="en-US" i="1" dirty="0" smtClean="0"/>
              <a:t> </a:t>
            </a:r>
            <a:endParaRPr lang="en-US" dirty="0"/>
          </a:p>
        </p:txBody>
      </p:sp>
      <p:sp>
        <p:nvSpPr>
          <p:cNvPr id="3" name="Title 2"/>
          <p:cNvSpPr>
            <a:spLocks noGrp="1"/>
          </p:cNvSpPr>
          <p:nvPr>
            <p:ph type="title"/>
          </p:nvPr>
        </p:nvSpPr>
        <p:spPr/>
        <p:txBody>
          <a:bodyPr/>
          <a:lstStyle/>
          <a:p>
            <a:r>
              <a:rPr lang="en-US" dirty="0" smtClean="0"/>
              <a:t>Prioritization Matrix</a:t>
            </a:r>
            <a:endParaRPr lang="en-US" dirty="0"/>
          </a:p>
        </p:txBody>
      </p:sp>
      <p:sp>
        <p:nvSpPr>
          <p:cNvPr id="4" name="Text Placeholder 3"/>
          <p:cNvSpPr>
            <a:spLocks noGrp="1"/>
          </p:cNvSpPr>
          <p:nvPr>
            <p:ph type="body" sz="quarter" idx="10"/>
          </p:nvPr>
        </p:nvSpPr>
        <p:spPr/>
        <p:txBody>
          <a:bodyPr/>
          <a:lstStyle/>
          <a:p>
            <a:r>
              <a:rPr lang="en-US" dirty="0" smtClean="0"/>
              <a:t>Business Case I</a:t>
            </a:r>
            <a:endParaRPr lang="en-US" dirty="0"/>
          </a:p>
        </p:txBody>
      </p:sp>
      <p:graphicFrame>
        <p:nvGraphicFramePr>
          <p:cNvPr id="5" name="Diagram 4"/>
          <p:cNvGraphicFramePr/>
          <p:nvPr>
            <p:extLst>
              <p:ext uri="{D42A27DB-BD31-4B8C-83A1-F6EECF244321}">
                <p14:modId xmlns:p14="http://schemas.microsoft.com/office/powerpoint/2010/main" val="1738133526"/>
              </p:ext>
            </p:extLst>
          </p:nvPr>
        </p:nvGraphicFramePr>
        <p:xfrm>
          <a:off x="476035" y="909620"/>
          <a:ext cx="3695273" cy="38370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822935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Problem Solving</a:t>
            </a:r>
            <a:endParaRPr lang="en-US" dirty="0"/>
          </a:p>
        </p:txBody>
      </p:sp>
      <p:sp>
        <p:nvSpPr>
          <p:cNvPr id="3" name="Subtitle 2"/>
          <p:cNvSpPr>
            <a:spLocks noGrp="1"/>
          </p:cNvSpPr>
          <p:nvPr>
            <p:ph type="subTitle" idx="1"/>
          </p:nvPr>
        </p:nvSpPr>
        <p:spPr/>
        <p:txBody>
          <a:bodyPr/>
          <a:lstStyle/>
          <a:p>
            <a:r>
              <a:rPr lang="en-US" dirty="0" smtClean="0"/>
              <a:t>Business Case I</a:t>
            </a:r>
            <a:endParaRPr lang="en-US" dirty="0"/>
          </a:p>
        </p:txBody>
      </p:sp>
    </p:spTree>
    <p:extLst>
      <p:ext uri="{BB962C8B-B14F-4D97-AF65-F5344CB8AC3E}">
        <p14:creationId xmlns:p14="http://schemas.microsoft.com/office/powerpoint/2010/main" val="115686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Component</a:t>
            </a:r>
            <a:endParaRPr lang="en-US" dirty="0"/>
          </a:p>
        </p:txBody>
      </p:sp>
      <p:sp>
        <p:nvSpPr>
          <p:cNvPr id="3" name="Text Placeholder 2"/>
          <p:cNvSpPr>
            <a:spLocks noGrp="1"/>
          </p:cNvSpPr>
          <p:nvPr>
            <p:ph type="body" sz="quarter" idx="10"/>
          </p:nvPr>
        </p:nvSpPr>
        <p:spPr/>
        <p:txBody>
          <a:bodyPr/>
          <a:lstStyle/>
          <a:p>
            <a:r>
              <a:rPr lang="en-US" dirty="0" smtClean="0"/>
              <a:t>Business Case I</a:t>
            </a:r>
            <a:endParaRPr lang="en-US" dirty="0"/>
          </a:p>
        </p:txBody>
      </p:sp>
      <p:graphicFrame>
        <p:nvGraphicFramePr>
          <p:cNvPr id="4" name="Diagram 3"/>
          <p:cNvGraphicFramePr/>
          <p:nvPr>
            <p:extLst>
              <p:ext uri="{D42A27DB-BD31-4B8C-83A1-F6EECF244321}">
                <p14:modId xmlns:p14="http://schemas.microsoft.com/office/powerpoint/2010/main" val="615168994"/>
              </p:ext>
            </p:extLst>
          </p:nvPr>
        </p:nvGraphicFramePr>
        <p:xfrm>
          <a:off x="5006939" y="915114"/>
          <a:ext cx="3366499" cy="37445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Content Placeholder 1"/>
          <p:cNvSpPr txBox="1">
            <a:spLocks/>
          </p:cNvSpPr>
          <p:nvPr/>
        </p:nvSpPr>
        <p:spPr>
          <a:xfrm>
            <a:off x="811043" y="1155843"/>
            <a:ext cx="3699072" cy="3607904"/>
          </a:xfrm>
          <a:prstGeom prst="rect">
            <a:avLst/>
          </a:prstGeom>
        </p:spPr>
        <p:txBody>
          <a:bodyPr>
            <a:normAutofit fontScale="62500" lnSpcReduction="20000"/>
          </a:bodyPr>
          <a:lstStyle>
            <a:lvl1pPr marL="0" indent="0" algn="l" defTabSz="457189" rtl="0" eaLnBrk="1" latinLnBrk="0" hangingPunct="1">
              <a:spcBef>
                <a:spcPct val="20000"/>
              </a:spcBef>
              <a:buFontTx/>
              <a:buNone/>
              <a:defRPr sz="2000" kern="1200">
                <a:solidFill>
                  <a:schemeClr val="tx1"/>
                </a:solidFill>
                <a:latin typeface="+mn-lt"/>
                <a:ea typeface="+mn-ea"/>
                <a:cs typeface="+mn-cs"/>
              </a:defRPr>
            </a:lvl1pPr>
            <a:lvl2pPr marL="457189" indent="0" algn="l" defTabSz="457189" rtl="0" eaLnBrk="1" latinLnBrk="0" hangingPunct="1">
              <a:spcBef>
                <a:spcPct val="20000"/>
              </a:spcBef>
              <a:buFontTx/>
              <a:buNone/>
              <a:defRPr sz="2000" kern="1200">
                <a:solidFill>
                  <a:schemeClr val="tx1"/>
                </a:solidFill>
                <a:latin typeface="+mn-lt"/>
                <a:ea typeface="+mn-ea"/>
                <a:cs typeface="+mn-cs"/>
              </a:defRPr>
            </a:lvl2pPr>
            <a:lvl3pPr marL="914377" indent="0" algn="l" defTabSz="457189" rtl="0" eaLnBrk="1" latinLnBrk="0" hangingPunct="1">
              <a:spcBef>
                <a:spcPct val="20000"/>
              </a:spcBef>
              <a:buFontTx/>
              <a:buNone/>
              <a:defRPr sz="1800" kern="1200">
                <a:solidFill>
                  <a:schemeClr val="tx1"/>
                </a:solidFill>
                <a:latin typeface="+mn-lt"/>
                <a:ea typeface="+mn-ea"/>
                <a:cs typeface="+mn-cs"/>
              </a:defRPr>
            </a:lvl3pPr>
            <a:lvl4pPr marL="1371566" indent="0" algn="l" defTabSz="457189" rtl="0" eaLnBrk="1" latinLnBrk="0" hangingPunct="1">
              <a:spcBef>
                <a:spcPct val="20000"/>
              </a:spcBef>
              <a:buFontTx/>
              <a:buNone/>
              <a:defRPr sz="1600" kern="1200">
                <a:solidFill>
                  <a:schemeClr val="tx1"/>
                </a:solidFill>
                <a:latin typeface="+mn-lt"/>
                <a:ea typeface="+mn-ea"/>
                <a:cs typeface="+mn-cs"/>
              </a:defRPr>
            </a:lvl4pPr>
            <a:lvl5pPr marL="1828754" indent="0" algn="l" defTabSz="457189" rtl="0" eaLnBrk="1" latinLnBrk="0" hangingPunct="1">
              <a:spcBef>
                <a:spcPct val="20000"/>
              </a:spcBef>
              <a:buFontTx/>
              <a:buNone/>
              <a:defRPr sz="1600" kern="1200">
                <a:solidFill>
                  <a:schemeClr val="tx1"/>
                </a:solidFill>
                <a:latin typeface="+mn-lt"/>
                <a:ea typeface="+mn-ea"/>
                <a:cs typeface="+mn-cs"/>
              </a:defRPr>
            </a:lvl5pPr>
            <a:lvl6pPr marL="2514537" indent="-228594" algn="l" defTabSz="457189" rtl="0" eaLnBrk="1" latinLnBrk="0" hangingPunct="1">
              <a:spcBef>
                <a:spcPct val="20000"/>
              </a:spcBef>
              <a:buFont typeface="Arial"/>
              <a:buChar char="•"/>
              <a:defRPr sz="2000" kern="1200">
                <a:solidFill>
                  <a:schemeClr val="tx1"/>
                </a:solidFill>
                <a:latin typeface="+mn-lt"/>
                <a:ea typeface="+mn-ea"/>
                <a:cs typeface="+mn-cs"/>
              </a:defRPr>
            </a:lvl6pPr>
            <a:lvl7pPr marL="2971726" indent="-228594" algn="l" defTabSz="457189" rtl="0" eaLnBrk="1" latinLnBrk="0" hangingPunct="1">
              <a:spcBef>
                <a:spcPct val="20000"/>
              </a:spcBef>
              <a:buFont typeface="Arial"/>
              <a:buChar char="•"/>
              <a:defRPr sz="2000" kern="1200">
                <a:solidFill>
                  <a:schemeClr val="tx1"/>
                </a:solidFill>
                <a:latin typeface="+mn-lt"/>
                <a:ea typeface="+mn-ea"/>
                <a:cs typeface="+mn-cs"/>
              </a:defRPr>
            </a:lvl7pPr>
            <a:lvl8pPr marL="3428914" indent="-228594" algn="l" defTabSz="457189" rtl="0" eaLnBrk="1" latinLnBrk="0" hangingPunct="1">
              <a:spcBef>
                <a:spcPct val="20000"/>
              </a:spcBef>
              <a:buFont typeface="Arial"/>
              <a:buChar char="•"/>
              <a:defRPr sz="2000" kern="1200">
                <a:solidFill>
                  <a:schemeClr val="tx1"/>
                </a:solidFill>
                <a:latin typeface="+mn-lt"/>
                <a:ea typeface="+mn-ea"/>
                <a:cs typeface="+mn-cs"/>
              </a:defRPr>
            </a:lvl8pPr>
            <a:lvl9pPr marL="3886103" indent="-228594" algn="l" defTabSz="457189"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smtClean="0"/>
              <a:t>The team for </a:t>
            </a:r>
            <a:r>
              <a:rPr lang="en-US" dirty="0" err="1" smtClean="0"/>
              <a:t>thi</a:t>
            </a:r>
            <a:r>
              <a:rPr lang="en-US" dirty="0" smtClean="0"/>
              <a:t> cases consisted from Cross-Functional Unit:</a:t>
            </a:r>
          </a:p>
          <a:p>
            <a:pPr marL="342900" indent="-342900">
              <a:buFont typeface="Arial" panose="020B0604020202020204" pitchFamily="34" charset="0"/>
              <a:buChar char="•"/>
            </a:pPr>
            <a:r>
              <a:rPr lang="en-US" b="1" dirty="0" smtClean="0"/>
              <a:t>Product Management </a:t>
            </a:r>
            <a:r>
              <a:rPr lang="en-US" dirty="0" smtClean="0"/>
              <a:t> responsible for the overall selling platform.</a:t>
            </a:r>
          </a:p>
          <a:p>
            <a:pPr marL="342900" indent="-342900">
              <a:buFont typeface="Arial" panose="020B0604020202020204" pitchFamily="34" charset="0"/>
              <a:buChar char="•"/>
            </a:pPr>
            <a:r>
              <a:rPr lang="en-US" b="1" dirty="0" smtClean="0"/>
              <a:t>Antifraud </a:t>
            </a:r>
            <a:r>
              <a:rPr lang="en-US" dirty="0" smtClean="0"/>
              <a:t>responsible to fraud detection and mitigation</a:t>
            </a:r>
          </a:p>
          <a:p>
            <a:pPr marL="342900" indent="-342900">
              <a:buFont typeface="Arial" panose="020B0604020202020204" pitchFamily="34" charset="0"/>
              <a:buChar char="•"/>
            </a:pPr>
            <a:r>
              <a:rPr lang="en-US" b="1" dirty="0" smtClean="0"/>
              <a:t>Data Analytics </a:t>
            </a:r>
            <a:r>
              <a:rPr lang="en-US" dirty="0" smtClean="0"/>
              <a:t>consisted of Data Analyst and Scientist, managing all transaction data and records</a:t>
            </a:r>
          </a:p>
          <a:p>
            <a:pPr marL="342900" indent="-342900">
              <a:buFont typeface="Arial" panose="020B0604020202020204" pitchFamily="34" charset="0"/>
              <a:buChar char="•"/>
            </a:pPr>
            <a:r>
              <a:rPr lang="en-US" b="1" dirty="0" smtClean="0"/>
              <a:t>Marketing </a:t>
            </a:r>
            <a:r>
              <a:rPr lang="en-US" dirty="0" smtClean="0"/>
              <a:t>mitigating impact of Company Branding</a:t>
            </a:r>
          </a:p>
          <a:p>
            <a:pPr marL="342900" indent="-342900">
              <a:buFont typeface="Arial" panose="020B0604020202020204" pitchFamily="34" charset="0"/>
              <a:buChar char="•"/>
            </a:pPr>
            <a:r>
              <a:rPr lang="en-US" b="1" dirty="0" smtClean="0"/>
              <a:t>Finance &amp; Accounting </a:t>
            </a:r>
            <a:r>
              <a:rPr lang="en-US" dirty="0" smtClean="0"/>
              <a:t>mitigating and resolved finance and cost risk</a:t>
            </a:r>
          </a:p>
          <a:p>
            <a:pPr marL="342900" indent="-342900">
              <a:buFont typeface="Arial" panose="020B0604020202020204" pitchFamily="34" charset="0"/>
              <a:buChar char="•"/>
            </a:pPr>
            <a:r>
              <a:rPr lang="en-US" b="1" dirty="0" smtClean="0"/>
              <a:t>Seller Verification Team </a:t>
            </a:r>
            <a:r>
              <a:rPr lang="en-US" dirty="0" smtClean="0"/>
              <a:t> responsible on KYC on seller</a:t>
            </a:r>
          </a:p>
          <a:p>
            <a:pPr marL="342900" indent="-342900">
              <a:buFont typeface="Arial" panose="020B0604020202020204" pitchFamily="34" charset="0"/>
              <a:buChar char="•"/>
            </a:pPr>
            <a:r>
              <a:rPr lang="en-US" b="1" dirty="0" smtClean="0"/>
              <a:t>Customer Service </a:t>
            </a:r>
            <a:r>
              <a:rPr lang="en-US" dirty="0" smtClean="0"/>
              <a:t> </a:t>
            </a:r>
            <a:r>
              <a:rPr lang="en-US" dirty="0" err="1" smtClean="0"/>
              <a:t>handlung</a:t>
            </a:r>
            <a:r>
              <a:rPr lang="en-US" dirty="0" smtClean="0"/>
              <a:t> customer complaints and inquiry</a:t>
            </a:r>
          </a:p>
          <a:p>
            <a:pPr marL="342900" indent="-342900">
              <a:buFont typeface="Arial" panose="020B0604020202020204" pitchFamily="34" charset="0"/>
              <a:buChar char="•"/>
            </a:pPr>
            <a:r>
              <a:rPr lang="en-US" b="1" dirty="0" smtClean="0"/>
              <a:t>Legal </a:t>
            </a:r>
            <a:r>
              <a:rPr lang="en-US" dirty="0" smtClean="0"/>
              <a:t> handling legal aspect on this case</a:t>
            </a:r>
            <a:endParaRPr lang="en-US" b="1" dirty="0"/>
          </a:p>
        </p:txBody>
      </p:sp>
    </p:spTree>
    <p:extLst>
      <p:ext uri="{BB962C8B-B14F-4D97-AF65-F5344CB8AC3E}">
        <p14:creationId xmlns:p14="http://schemas.microsoft.com/office/powerpoint/2010/main" val="3356674849"/>
      </p:ext>
    </p:extLst>
  </p:cSld>
  <p:clrMapOvr>
    <a:masterClrMapping/>
  </p:clrMapOvr>
  <p:timing>
    <p:tnLst>
      <p:par>
        <p:cTn id="1" dur="indefinite" restart="never" nodeType="tmRoot"/>
      </p:par>
    </p:tnLst>
  </p:timing>
</p:sld>
</file>

<file path=ppt/theme/theme1.xml><?xml version="1.0" encoding="utf-8"?>
<a:theme xmlns:a="http://schemas.openxmlformats.org/drawingml/2006/main" name="HC_template_16ku9_v8_1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D4DAD806AE999E49A6FADFEB2D4B89C1" ma:contentTypeVersion="3" ma:contentTypeDescription="Create a new document." ma:contentTypeScope="" ma:versionID="77873e1e7846ecd0b109fa6841d1e927">
  <xsd:schema xmlns:xsd="http://www.w3.org/2001/XMLSchema" xmlns:xs="http://www.w3.org/2001/XMLSchema" xmlns:p="http://schemas.microsoft.com/office/2006/metadata/properties" xmlns:ns2="aee894ac-ad2a-4f4f-a3f6-c49b8780d7ad" targetNamespace="http://schemas.microsoft.com/office/2006/metadata/properties" ma:root="true" ma:fieldsID="c04c94d402c71d4c8aa1e14961752012" ns2:_="">
    <xsd:import namespace="aee894ac-ad2a-4f4f-a3f6-c49b8780d7ad"/>
    <xsd:element name="properties">
      <xsd:complexType>
        <xsd:sequence>
          <xsd:element name="documentManagement">
            <xsd:complexType>
              <xsd:all>
                <xsd:element ref="ns2:MediaServiceMetadata" minOccurs="0"/>
                <xsd:element ref="ns2:MediaServiceFastMetadata" minOccurs="0"/>
                <xsd:element ref="ns2:MediaServiceAuto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ee894ac-ad2a-4f4f-a3f6-c49b8780d7a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2.xml><?xml version="1.0" encoding="utf-8"?>
<ds:datastoreItem xmlns:ds="http://schemas.openxmlformats.org/officeDocument/2006/customXml" ds:itemID="{4EDC92B2-C58D-43C9-8B18-0751CC58056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ee894ac-ad2a-4f4f-a3f6-c49b8780d7a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B6F2769-7194-4217-93D3-3AF3A4742282}">
  <ds:schemaRefs>
    <ds:schemaRef ds:uri="http://schemas.openxmlformats.org/package/2006/metadata/core-properties"/>
    <ds:schemaRef ds:uri="http://purl.org/dc/dcmitype/"/>
    <ds:schemaRef ds:uri="http://www.w3.org/XML/1998/namespace"/>
    <ds:schemaRef ds:uri="http://purl.org/dc/terms/"/>
    <ds:schemaRef ds:uri="http://purl.org/dc/elements/1.1/"/>
    <ds:schemaRef ds:uri="http://schemas.microsoft.com/office/2006/documentManagement/types"/>
    <ds:schemaRef ds:uri="http://schemas.microsoft.com/office/infopath/2007/PartnerControls"/>
    <ds:schemaRef ds:uri="aee894ac-ad2a-4f4f-a3f6-c49b8780d7ad"/>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Template_16ku9</Template>
  <TotalTime>23657</TotalTime>
  <Words>793</Words>
  <Application>Microsoft Office PowerPoint</Application>
  <PresentationFormat>On-screen Show (16:9)</PresentationFormat>
  <Paragraphs>108</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HC_template_16ku9_v8_11</vt:lpstr>
      <vt:lpstr>BukaToko</vt:lpstr>
      <vt:lpstr>Case Background</vt:lpstr>
      <vt:lpstr>Case Background</vt:lpstr>
      <vt:lpstr>Problem Identification &amp; Problem Statement</vt:lpstr>
      <vt:lpstr>Problem Identification</vt:lpstr>
      <vt:lpstr>Problem Prioritization</vt:lpstr>
      <vt:lpstr>Prioritization Matrix</vt:lpstr>
      <vt:lpstr>Problem Solving</vt:lpstr>
      <vt:lpstr>Business Component</vt:lpstr>
      <vt:lpstr>Problem Statement</vt:lpstr>
      <vt:lpstr>Case Identification</vt:lpstr>
      <vt:lpstr>Understanding – Business Essential</vt:lpstr>
      <vt:lpstr>Solution Synthesis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Billy Sagala</dc:creator>
  <cp:lastModifiedBy>Billy Sagala (ID)</cp:lastModifiedBy>
  <cp:revision>290</cp:revision>
  <dcterms:created xsi:type="dcterms:W3CDTF">2016-11-14T12:54:45Z</dcterms:created>
  <dcterms:modified xsi:type="dcterms:W3CDTF">2019-11-14T07:48:09Z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0x010100D4DAD806AE999E49A6FADFEB2D4B89C1</vt:lpwstr>
  </property>
</Properties>
</file>