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57" r:id="rId6"/>
    <p:sldId id="261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6B567-BD15-4640-9095-9C909D97D65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E9A80-208E-42CF-9F32-0306EBB1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4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– (1)  To leverage sentiments to analyze and predict stock trend</a:t>
            </a:r>
          </a:p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E9A80-208E-42CF-9F32-0306EBB1EA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(1) You guys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E9A80-208E-42CF-9F32-0306EBB1EA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E9A80-208E-42CF-9F32-0306EBB1EA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46A3-9FF9-4611-AA10-1B8AEA5C3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94746-D52C-48C3-8640-AB4C10D8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26BA5-20C0-4220-9A7F-B2B93C2D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07D9-4A97-48D6-A746-932B1092D3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27EA-16B8-4B5A-B73A-E9F2E4F6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4ED0-13C9-40AF-B8F1-BE06F55B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5F18-F967-41C7-9C73-7D7C56664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0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A86E-C6A2-4750-916A-86D6F3AE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FEB41-1B6D-4536-B484-E81CAEB89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D2DC0-8743-4DC8-B45A-7DF58B0A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07D9-4A97-48D6-A746-932B1092D3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454C-DAD6-4ECA-9A41-37C36878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EF053-5643-4626-A2FB-DAE219C8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5F18-F967-41C7-9C73-7D7C56664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77C8B-2D32-44C2-A404-FBF4C5626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EF02D-F805-4A14-A350-32D879AB7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B9B6A-A039-4F98-BC7C-93BBC978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07D9-4A97-48D6-A746-932B1092D3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5CC29-4C3C-4F00-8C9C-6BE9C3E5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A77FA-AE36-4826-A55C-61B00A2E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5F18-F967-41C7-9C73-7D7C56664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61D6-DA8B-4189-8F30-7CFE373E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FDBE-AF7A-4C83-BD7F-20E95DE0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8CBA7-EF01-421D-9CDC-C41B35CB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07D9-4A97-48D6-A746-932B1092D3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112C3-2B6B-4CDD-BC09-796BE942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F483-C5B8-4F23-B13B-F57D1280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5F18-F967-41C7-9C73-7D7C56664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9CF4-D03B-4A06-9FA1-2BE938CB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A002C-F2A0-44C3-AB4E-6EBEB6CA6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4B17B-654B-4FC5-8B24-D5FF23F4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07D9-4A97-48D6-A746-932B1092D3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F3C7-6E14-41B1-A95E-F919BCAC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B1FC6-7BAC-4808-B159-20DDA842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5F18-F967-41C7-9C73-7D7C56664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D0D4-E3E7-4630-A123-9DE60826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437D-F442-4E37-BF67-56E9725E3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18C4-E721-431E-86D5-358EA5825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F4BC9-DD85-47D5-9DAF-31BC511B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07D9-4A97-48D6-A746-932B1092D3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4E8FE-9285-46A9-B62F-CD5A34C2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0EDE6-584D-4A40-A9B5-2B1EB470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5F18-F967-41C7-9C73-7D7C56664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A871-4385-4538-B013-50AC4986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64B3-1208-4036-8505-7742F7147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EE6B5-E1B1-4ABD-A0DF-258A50FE3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39CA4-6F45-45D7-8B11-4A9E324CB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D4EBF-5247-49E3-9B80-5C1614DEB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71B-2AA2-4178-AD01-E39BDA6D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07D9-4A97-48D6-A746-932B1092D3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32C76-ADA1-41DC-BE28-4E409752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E4F86-3370-4D36-ADD0-23C91264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5F18-F967-41C7-9C73-7D7C56664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A806-D793-4DFC-8E61-4C86C645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CAED6-9EA2-4FCD-B65C-35E84A05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07D9-4A97-48D6-A746-932B1092D3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5693E-9BD4-4C9D-AA14-94E82E19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62C9E-4BAC-4809-8CE2-E1C62BB6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5F18-F967-41C7-9C73-7D7C56664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4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BA82B-E917-427E-BC30-F1CBB3AD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07D9-4A97-48D6-A746-932B1092D3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32A7E-FAB9-4D8E-BC08-FCFEB295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61E72-1C77-44C2-8FBC-65D8724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5F18-F967-41C7-9C73-7D7C56664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1F2D-5B5D-4E02-8024-6F9D6939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7FAB-90DE-4817-AA7D-46C3E1175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1803C-BA5B-42DD-96EA-73F4B50BB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20E74-D3D3-418D-9791-7A910C87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07D9-4A97-48D6-A746-932B1092D3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D64A3-5B14-4C4C-90F3-D46C99CB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3713D-7705-4097-97A1-9471E380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5F18-F967-41C7-9C73-7D7C56664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0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0EBF-6195-427E-A004-343154F9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B0255-84EF-4C71-8225-6AC85821C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7560A-911A-4335-ADFF-07B87380A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4C21F-3ED1-48B5-BCD1-5EB9E726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07D9-4A97-48D6-A746-932B1092D3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74E26-9B54-4C73-9AD6-F2900DE3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5D13A-FAE1-4C48-9703-89AA7160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5F18-F967-41C7-9C73-7D7C56664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6570B-62A6-46B5-A770-93BA3025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9D3A6-CC9D-4295-89A7-D2B11D90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AE9A5-2014-4EF4-98F0-4A9F493D5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007D9-4A97-48D6-A746-932B1092D3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1DE2F-E22B-488F-8665-4F7735751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7A06-33B7-42CB-A512-1A7BF9E46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5F18-F967-41C7-9C73-7D7C56664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6756-5527-407F-B933-47CB86765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6E34C-937B-4052-8DA1-55707968D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886A6-8A91-45E2-8035-64E49D9C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1122851"/>
            <a:ext cx="4890051" cy="4318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B31F8F-12B9-432C-9FE5-B1AC66FDD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9154"/>
            <a:ext cx="4253949" cy="43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E44A-840A-473A-92CF-B08F8D6B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Stocks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3598-2719-464A-A77B-A59F254F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3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7323-9A23-4799-8C64-5CC9A7F0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76E-8CC6-4948-8061-3240AE8B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E324-37FE-4D5D-8030-28285AA2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r>
              <a:rPr lang="en-US" dirty="0"/>
              <a:t>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280C7-CABF-4D71-81F7-952AA6587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24" y="1258959"/>
            <a:ext cx="5487485" cy="48594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A65CD-38BF-4E02-B836-DD55649ED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09" y="520505"/>
            <a:ext cx="5028115" cy="55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90B1-3714-46EB-A108-CAFDB31C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F70B6-EDA0-4E32-B767-10D69FD32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7" y="1690688"/>
            <a:ext cx="6351047" cy="46538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8C6B5-C857-4B85-ABDE-999A582F0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88" y="365124"/>
            <a:ext cx="778881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1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03BF-2391-44CB-83B3-92567857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238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D0C1-AD5D-4954-9EC6-53F27DAF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  <a:p>
            <a:r>
              <a:rPr lang="en-US" dirty="0"/>
              <a:t>Flask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VS Studio</a:t>
            </a:r>
          </a:p>
          <a:p>
            <a:r>
              <a:rPr lang="en-US" dirty="0" err="1"/>
              <a:t>Jupyter</a:t>
            </a:r>
            <a:r>
              <a:rPr lang="en-US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407522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C1FD-2C64-4CAD-9BCA-500B3D42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4"/>
          </a:xfrm>
        </p:spPr>
        <p:txBody>
          <a:bodyPr/>
          <a:lstStyle/>
          <a:p>
            <a:r>
              <a:rPr lang="en-US" dirty="0"/>
              <a:t>                 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AF7B-5F8A-4E55-970D-E5828765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890"/>
            <a:ext cx="5759548" cy="4953073"/>
          </a:xfrm>
        </p:spPr>
        <p:txBody>
          <a:bodyPr/>
          <a:lstStyle/>
          <a:p>
            <a:r>
              <a:rPr lang="en-US" dirty="0"/>
              <a:t>Volume of data &gt; 2000 rows</a:t>
            </a:r>
          </a:p>
          <a:p>
            <a:r>
              <a:rPr lang="en-US" dirty="0"/>
              <a:t>Cleaning tedious , special characters, spaces</a:t>
            </a:r>
          </a:p>
          <a:p>
            <a:r>
              <a:rPr lang="en-US" dirty="0"/>
              <a:t>Separating redundant data</a:t>
            </a:r>
          </a:p>
          <a:p>
            <a:r>
              <a:rPr lang="en-US" dirty="0"/>
              <a:t>Loading Issue due to Volume</a:t>
            </a:r>
          </a:p>
          <a:p>
            <a:r>
              <a:rPr lang="en-US" dirty="0"/>
              <a:t>Challenging to organize stocks or group them</a:t>
            </a:r>
          </a:p>
          <a:p>
            <a:r>
              <a:rPr lang="en-US" dirty="0"/>
              <a:t>Model challenges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2CADFC-0144-40B6-A159-88B9A3D573F9}"/>
              </a:ext>
            </a:extLst>
          </p:cNvPr>
          <p:cNvSpPr txBox="1">
            <a:spLocks/>
          </p:cNvSpPr>
          <p:nvPr/>
        </p:nvSpPr>
        <p:spPr>
          <a:xfrm>
            <a:off x="5928360" y="1955042"/>
            <a:ext cx="57595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CACAF5-9A76-4671-A99A-A3F08C837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2" y="484235"/>
            <a:ext cx="4417256" cy="31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1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E44A-840A-473A-92CF-B08F8D6B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market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3598-2719-464A-A77B-A59F254F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7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E44A-840A-473A-92CF-B08F8D6B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wise Market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3598-2719-464A-A77B-A59F254F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3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E44A-840A-473A-92CF-B08F8D6B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between sentiments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3598-2719-464A-A77B-A59F254F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E44A-840A-473A-92CF-B08F8D6B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Polarity vs Positive vs Negative vs Neutral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3598-2719-464A-A77B-A59F254F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5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97</Words>
  <Application>Microsoft Office PowerPoint</Application>
  <PresentationFormat>Widescreen</PresentationFormat>
  <Paragraphs>30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        Use case</vt:lpstr>
      <vt:lpstr> Motivation</vt:lpstr>
      <vt:lpstr>Technologies</vt:lpstr>
      <vt:lpstr>                  Challenges</vt:lpstr>
      <vt:lpstr>Overall market sentiment</vt:lpstr>
      <vt:lpstr>Industry wise Market Sentiment</vt:lpstr>
      <vt:lpstr>Correlations between sentiments</vt:lpstr>
      <vt:lpstr>Polarity vs Positive vs Negative vs Neutral</vt:lpstr>
      <vt:lpstr>Stocks trend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 BISHT</dc:creator>
  <cp:lastModifiedBy>ARUNA BISHT</cp:lastModifiedBy>
  <cp:revision>7</cp:revision>
  <dcterms:created xsi:type="dcterms:W3CDTF">2021-04-20T04:18:33Z</dcterms:created>
  <dcterms:modified xsi:type="dcterms:W3CDTF">2021-04-20T05:18:32Z</dcterms:modified>
</cp:coreProperties>
</file>