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Lim" userId="b681d22e39e5e68d" providerId="LiveId" clId="{6AB022D8-8B26-46FC-9240-4C977BBD996C}"/>
    <pc:docChg chg="undo custSel addSld modSld">
      <pc:chgData name="Vincent Lim" userId="b681d22e39e5e68d" providerId="LiveId" clId="{6AB022D8-8B26-46FC-9240-4C977BBD996C}" dt="2023-06-06T12:53:27.317" v="972" actId="207"/>
      <pc:docMkLst>
        <pc:docMk/>
      </pc:docMkLst>
      <pc:sldChg chg="addSp delSp modSp new mod">
        <pc:chgData name="Vincent Lim" userId="b681d22e39e5e68d" providerId="LiveId" clId="{6AB022D8-8B26-46FC-9240-4C977BBD996C}" dt="2023-06-06T12:53:27.317" v="972" actId="207"/>
        <pc:sldMkLst>
          <pc:docMk/>
          <pc:sldMk cId="1309593029" sldId="256"/>
        </pc:sldMkLst>
        <pc:spChg chg="del">
          <ac:chgData name="Vincent Lim" userId="b681d22e39e5e68d" providerId="LiveId" clId="{6AB022D8-8B26-46FC-9240-4C977BBD996C}" dt="2023-06-06T11:52:08.312" v="1" actId="478"/>
          <ac:spMkLst>
            <pc:docMk/>
            <pc:sldMk cId="1309593029" sldId="256"/>
            <ac:spMk id="2" creationId="{5967DA05-ED0E-312A-B64E-7F1F5CB0F972}"/>
          </ac:spMkLst>
        </pc:spChg>
        <pc:spChg chg="del">
          <ac:chgData name="Vincent Lim" userId="b681d22e39e5e68d" providerId="LiveId" clId="{6AB022D8-8B26-46FC-9240-4C977BBD996C}" dt="2023-06-06T11:52:12.381" v="2" actId="478"/>
          <ac:spMkLst>
            <pc:docMk/>
            <pc:sldMk cId="1309593029" sldId="256"/>
            <ac:spMk id="3" creationId="{42259125-AA5C-227A-428E-4894BCE6B186}"/>
          </ac:spMkLst>
        </pc:spChg>
        <pc:spChg chg="add mod">
          <ac:chgData name="Vincent Lim" userId="b681d22e39e5e68d" providerId="LiveId" clId="{6AB022D8-8B26-46FC-9240-4C977BBD996C}" dt="2023-06-06T12:53:27.317" v="972" actId="207"/>
          <ac:spMkLst>
            <pc:docMk/>
            <pc:sldMk cId="1309593029" sldId="256"/>
            <ac:spMk id="4" creationId="{B9D3E372-787F-6909-0197-0ECD282A6FF9}"/>
          </ac:spMkLst>
        </pc:spChg>
        <pc:spChg chg="add del mod">
          <ac:chgData name="Vincent Lim" userId="b681d22e39e5e68d" providerId="LiveId" clId="{6AB022D8-8B26-46FC-9240-4C977BBD996C}" dt="2023-06-06T11:53:45.036" v="29" actId="478"/>
          <ac:spMkLst>
            <pc:docMk/>
            <pc:sldMk cId="1309593029" sldId="256"/>
            <ac:spMk id="5" creationId="{33496AC5-E40B-7D95-7AE3-43950D578AC4}"/>
          </ac:spMkLst>
        </pc:spChg>
        <pc:spChg chg="add del mod">
          <ac:chgData name="Vincent Lim" userId="b681d22e39e5e68d" providerId="LiveId" clId="{6AB022D8-8B26-46FC-9240-4C977BBD996C}" dt="2023-06-06T11:53:45.494" v="30" actId="478"/>
          <ac:spMkLst>
            <pc:docMk/>
            <pc:sldMk cId="1309593029" sldId="256"/>
            <ac:spMk id="6" creationId="{D66903E6-2758-8B49-6864-148C28BB01BC}"/>
          </ac:spMkLst>
        </pc:spChg>
        <pc:spChg chg="add mod ord">
          <ac:chgData name="Vincent Lim" userId="b681d22e39e5e68d" providerId="LiveId" clId="{6AB022D8-8B26-46FC-9240-4C977BBD996C}" dt="2023-06-06T12:52:40.327" v="967" actId="14100"/>
          <ac:spMkLst>
            <pc:docMk/>
            <pc:sldMk cId="1309593029" sldId="256"/>
            <ac:spMk id="7" creationId="{90B6E247-5E4F-355E-0F6A-46D1DEDDF4E7}"/>
          </ac:spMkLst>
        </pc:spChg>
        <pc:spChg chg="add mod">
          <ac:chgData name="Vincent Lim" userId="b681d22e39e5e68d" providerId="LiveId" clId="{6AB022D8-8B26-46FC-9240-4C977BBD996C}" dt="2023-06-06T12:53:08.145" v="970" actId="14100"/>
          <ac:spMkLst>
            <pc:docMk/>
            <pc:sldMk cId="1309593029" sldId="256"/>
            <ac:spMk id="8" creationId="{FE637F9D-2241-177D-FCEA-93F8DB3EC22C}"/>
          </ac:spMkLst>
        </pc:spChg>
        <pc:spChg chg="add mod">
          <ac:chgData name="Vincent Lim" userId="b681d22e39e5e68d" providerId="LiveId" clId="{6AB022D8-8B26-46FC-9240-4C977BBD996C}" dt="2023-06-06T12:53:02.543" v="969" actId="1076"/>
          <ac:spMkLst>
            <pc:docMk/>
            <pc:sldMk cId="1309593029" sldId="256"/>
            <ac:spMk id="19" creationId="{57509A82-58E4-CD86-5D9E-A1F8B410F1B9}"/>
          </ac:spMkLst>
        </pc:spChg>
        <pc:spChg chg="add mod">
          <ac:chgData name="Vincent Lim" userId="b681d22e39e5e68d" providerId="LiveId" clId="{6AB022D8-8B26-46FC-9240-4C977BBD996C}" dt="2023-06-06T12:53:20.661" v="971" actId="1076"/>
          <ac:spMkLst>
            <pc:docMk/>
            <pc:sldMk cId="1309593029" sldId="256"/>
            <ac:spMk id="29" creationId="{DB278461-EA00-9F5E-CAE6-D24EEBB9AA48}"/>
          </ac:spMkLst>
        </pc:spChg>
        <pc:cxnChg chg="add mod">
          <ac:chgData name="Vincent Lim" userId="b681d22e39e5e68d" providerId="LiveId" clId="{6AB022D8-8B26-46FC-9240-4C977BBD996C}" dt="2023-06-06T12:53:02.543" v="969" actId="1076"/>
          <ac:cxnSpMkLst>
            <pc:docMk/>
            <pc:sldMk cId="1309593029" sldId="256"/>
            <ac:cxnSpMk id="10" creationId="{75A4D186-99A7-AEEC-BA4A-8001BC946E6E}"/>
          </ac:cxnSpMkLst>
        </pc:cxnChg>
        <pc:cxnChg chg="add mod">
          <ac:chgData name="Vincent Lim" userId="b681d22e39e5e68d" providerId="LiveId" clId="{6AB022D8-8B26-46FC-9240-4C977BBD996C}" dt="2023-06-06T12:53:08.145" v="970" actId="14100"/>
          <ac:cxnSpMkLst>
            <pc:docMk/>
            <pc:sldMk cId="1309593029" sldId="256"/>
            <ac:cxnSpMk id="11" creationId="{8A95BC14-ACC8-1F2D-E093-6CB1EB6354D6}"/>
          </ac:cxnSpMkLst>
        </pc:cxnChg>
        <pc:cxnChg chg="add mod">
          <ac:chgData name="Vincent Lim" userId="b681d22e39e5e68d" providerId="LiveId" clId="{6AB022D8-8B26-46FC-9240-4C977BBD996C}" dt="2023-06-06T12:53:02.543" v="969" actId="1076"/>
          <ac:cxnSpMkLst>
            <pc:docMk/>
            <pc:sldMk cId="1309593029" sldId="256"/>
            <ac:cxnSpMk id="17" creationId="{C123A806-6B04-B9BF-0B3F-F4E3CD0BC660}"/>
          </ac:cxnSpMkLst>
        </pc:cxnChg>
        <pc:cxnChg chg="add mod">
          <ac:chgData name="Vincent Lim" userId="b681d22e39e5e68d" providerId="LiveId" clId="{6AB022D8-8B26-46FC-9240-4C977BBD996C}" dt="2023-06-06T12:53:02.543" v="969" actId="1076"/>
          <ac:cxnSpMkLst>
            <pc:docMk/>
            <pc:sldMk cId="1309593029" sldId="256"/>
            <ac:cxnSpMk id="18" creationId="{EE3153FC-B9DD-8E5A-5103-C1AC740C756D}"/>
          </ac:cxnSpMkLst>
        </pc:cxnChg>
        <pc:cxnChg chg="add mod">
          <ac:chgData name="Vincent Lim" userId="b681d22e39e5e68d" providerId="LiveId" clId="{6AB022D8-8B26-46FC-9240-4C977BBD996C}" dt="2023-06-06T12:53:02.543" v="969" actId="1076"/>
          <ac:cxnSpMkLst>
            <pc:docMk/>
            <pc:sldMk cId="1309593029" sldId="256"/>
            <ac:cxnSpMk id="21" creationId="{FC8797A0-53EA-BB4C-9F2A-6573030F453E}"/>
          </ac:cxnSpMkLst>
        </pc:cxnChg>
        <pc:cxnChg chg="add mod ord">
          <ac:chgData name="Vincent Lim" userId="b681d22e39e5e68d" providerId="LiveId" clId="{6AB022D8-8B26-46FC-9240-4C977BBD996C}" dt="2023-06-06T12:53:02.543" v="969" actId="1076"/>
          <ac:cxnSpMkLst>
            <pc:docMk/>
            <pc:sldMk cId="1309593029" sldId="256"/>
            <ac:cxnSpMk id="22" creationId="{6D80D6FA-5BED-9A8F-588F-5B37BCB6C44D}"/>
          </ac:cxnSpMkLst>
        </pc:cxnChg>
        <pc:cxnChg chg="add mod">
          <ac:chgData name="Vincent Lim" userId="b681d22e39e5e68d" providerId="LiveId" clId="{6AB022D8-8B26-46FC-9240-4C977BBD996C}" dt="2023-06-06T12:53:20.661" v="971" actId="1076"/>
          <ac:cxnSpMkLst>
            <pc:docMk/>
            <pc:sldMk cId="1309593029" sldId="256"/>
            <ac:cxnSpMk id="30" creationId="{BE65660E-ACDF-66B8-746D-5B1AC253EB95}"/>
          </ac:cxnSpMkLst>
        </pc:cxnChg>
        <pc:cxnChg chg="add mod">
          <ac:chgData name="Vincent Lim" userId="b681d22e39e5e68d" providerId="LiveId" clId="{6AB022D8-8B26-46FC-9240-4C977BBD996C}" dt="2023-06-06T12:53:20.661" v="971" actId="1076"/>
          <ac:cxnSpMkLst>
            <pc:docMk/>
            <pc:sldMk cId="1309593029" sldId="256"/>
            <ac:cxnSpMk id="32" creationId="{B82E4487-9583-5D5D-FE78-9DA3694650D6}"/>
          </ac:cxnSpMkLst>
        </pc:cxnChg>
        <pc:cxnChg chg="add mod">
          <ac:chgData name="Vincent Lim" userId="b681d22e39e5e68d" providerId="LiveId" clId="{6AB022D8-8B26-46FC-9240-4C977BBD996C}" dt="2023-06-06T12:53:20.661" v="971" actId="1076"/>
          <ac:cxnSpMkLst>
            <pc:docMk/>
            <pc:sldMk cId="1309593029" sldId="256"/>
            <ac:cxnSpMk id="35" creationId="{C9BC0A5A-7D63-02F4-D9FA-0FBA0C219F8E}"/>
          </ac:cxnSpMkLst>
        </pc:cxnChg>
        <pc:cxnChg chg="add mod">
          <ac:chgData name="Vincent Lim" userId="b681d22e39e5e68d" providerId="LiveId" clId="{6AB022D8-8B26-46FC-9240-4C977BBD996C}" dt="2023-06-06T12:53:20.661" v="971" actId="1076"/>
          <ac:cxnSpMkLst>
            <pc:docMk/>
            <pc:sldMk cId="1309593029" sldId="256"/>
            <ac:cxnSpMk id="36" creationId="{3C196909-EEAE-04CA-217C-D87B0C6A6AC8}"/>
          </ac:cxnSpMkLst>
        </pc:cxnChg>
      </pc:sldChg>
      <pc:sldMasterChg chg="addSldLayout">
        <pc:chgData name="Vincent Lim" userId="b681d22e39e5e68d" providerId="LiveId" clId="{6AB022D8-8B26-46FC-9240-4C977BBD996C}" dt="2023-06-06T11:52:06.055" v="0" actId="680"/>
        <pc:sldMasterMkLst>
          <pc:docMk/>
          <pc:sldMasterMk cId="3440027486" sldId="2147483648"/>
        </pc:sldMasterMkLst>
        <pc:sldLayoutChg chg="add">
          <pc:chgData name="Vincent Lim" userId="b681d22e39e5e68d" providerId="LiveId" clId="{6AB022D8-8B26-46FC-9240-4C977BBD996C}" dt="2023-06-06T11:52:06.055" v="0" actId="680"/>
          <pc:sldLayoutMkLst>
            <pc:docMk/>
            <pc:sldMasterMk cId="3440027486" sldId="2147483648"/>
            <pc:sldLayoutMk cId="191673949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67BD-110F-2B78-CE9C-0ECB5637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68C40-225D-9C73-E5F2-3620B082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73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80D6FA-5BED-9A8F-588F-5B37BCB6C44D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572002" y="3929854"/>
            <a:ext cx="279400" cy="19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9D3E372-787F-6909-0197-0ECD282A6FF9}"/>
              </a:ext>
            </a:extLst>
          </p:cNvPr>
          <p:cNvSpPr/>
          <p:nvPr/>
        </p:nvSpPr>
        <p:spPr>
          <a:xfrm>
            <a:off x="431802" y="1422400"/>
            <a:ext cx="3187698" cy="501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H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algn="ctr"/>
            <a:endParaRPr lang="en-H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club_member_status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Fashion_news_frequency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r>
              <a:rPr lang="en-H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postal_code</a:t>
            </a:r>
          </a:p>
          <a:p>
            <a:endParaRPr lang="en-HK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overall_transaction_count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overall_transaction_count_channel_1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overall_transaction_count_channel_2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last_transaction_date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overall_transacted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product_type_bought_most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graphic_bought_most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perceived_color_bought_most</a:t>
            </a:r>
          </a:p>
          <a:p>
            <a:r>
              <a:rPr lang="en-HK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section_bought_most</a:t>
            </a:r>
          </a:p>
          <a:p>
            <a:r>
              <a:rPr lang="en-SG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earliest_transaction_date</a:t>
            </a:r>
          </a:p>
          <a:p>
            <a:r>
              <a:rPr lang="en-SG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</a:p>
          <a:p>
            <a:r>
              <a:rPr lang="en-SG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</a:p>
          <a:p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37F9D-2241-177D-FCEA-93F8DB3EC22C}"/>
              </a:ext>
            </a:extLst>
          </p:cNvPr>
          <p:cNvSpPr/>
          <p:nvPr/>
        </p:nvSpPr>
        <p:spPr>
          <a:xfrm>
            <a:off x="9124949" y="1422400"/>
            <a:ext cx="2825745" cy="501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H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</a:p>
          <a:p>
            <a:pPr algn="ctr"/>
            <a:endParaRPr lang="en-H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article_id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product_type_name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product_group_name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graphical_appearance_name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colour_group_name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perceived_colour_value_name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index_group_name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section_name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A4D186-99A7-AEEC-BA4A-8001BC946E6E}"/>
              </a:ext>
            </a:extLst>
          </p:cNvPr>
          <p:cNvCxnSpPr>
            <a:cxnSpLocks/>
          </p:cNvCxnSpPr>
          <p:nvPr/>
        </p:nvCxnSpPr>
        <p:spPr>
          <a:xfrm>
            <a:off x="3619500" y="3929854"/>
            <a:ext cx="1212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95BC14-ACC8-1F2D-E093-6CB1EB6354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59650" y="3930650"/>
            <a:ext cx="176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23A806-6B04-B9BF-0B3F-F4E3CD0BC660}"/>
              </a:ext>
            </a:extLst>
          </p:cNvPr>
          <p:cNvCxnSpPr/>
          <p:nvPr/>
        </p:nvCxnSpPr>
        <p:spPr>
          <a:xfrm>
            <a:off x="3721100" y="3682997"/>
            <a:ext cx="0" cy="5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3153FC-B9DD-8E5A-5103-C1AC740C756D}"/>
              </a:ext>
            </a:extLst>
          </p:cNvPr>
          <p:cNvCxnSpPr/>
          <p:nvPr/>
        </p:nvCxnSpPr>
        <p:spPr>
          <a:xfrm>
            <a:off x="3822700" y="3675854"/>
            <a:ext cx="0" cy="5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7509A82-58E4-CD86-5D9E-A1F8B410F1B9}"/>
              </a:ext>
            </a:extLst>
          </p:cNvPr>
          <p:cNvSpPr/>
          <p:nvPr/>
        </p:nvSpPr>
        <p:spPr>
          <a:xfrm>
            <a:off x="4292602" y="3771107"/>
            <a:ext cx="279400" cy="3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797A0-53EA-BB4C-9F2A-6573030F453E}"/>
              </a:ext>
            </a:extLst>
          </p:cNvPr>
          <p:cNvCxnSpPr>
            <a:stCxn id="19" idx="6"/>
          </p:cNvCxnSpPr>
          <p:nvPr/>
        </p:nvCxnSpPr>
        <p:spPr>
          <a:xfrm flipV="1">
            <a:off x="4572002" y="3771107"/>
            <a:ext cx="260348" cy="15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B278461-EA00-9F5E-CAE6-D24EEBB9AA48}"/>
              </a:ext>
            </a:extLst>
          </p:cNvPr>
          <p:cNvSpPr/>
          <p:nvPr/>
        </p:nvSpPr>
        <p:spPr>
          <a:xfrm>
            <a:off x="7643018" y="3771107"/>
            <a:ext cx="279400" cy="3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65660E-ACDF-66B8-746D-5B1AC253EB95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282656" y="3682997"/>
            <a:ext cx="360362" cy="246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E4487-9583-5D5D-FE78-9DA3694650D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363618" y="3929854"/>
            <a:ext cx="279400" cy="246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B6E247-5E4F-355E-0F6A-46D1DEDDF4E7}"/>
              </a:ext>
            </a:extLst>
          </p:cNvPr>
          <p:cNvSpPr/>
          <p:nvPr/>
        </p:nvSpPr>
        <p:spPr>
          <a:xfrm>
            <a:off x="4832350" y="1422400"/>
            <a:ext cx="2527300" cy="501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H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pPr algn="ctr"/>
            <a:endParaRPr lang="en-H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article_id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transaction_date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sales_channel_id</a:t>
            </a:r>
          </a:p>
          <a:p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BC0A5A-7D63-02F4-D9FA-0FBA0C219F8E}"/>
              </a:ext>
            </a:extLst>
          </p:cNvPr>
          <p:cNvCxnSpPr/>
          <p:nvPr/>
        </p:nvCxnSpPr>
        <p:spPr>
          <a:xfrm>
            <a:off x="8862220" y="3675854"/>
            <a:ext cx="0" cy="5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196909-EEAE-04CA-217C-D87B0C6A6AC8}"/>
              </a:ext>
            </a:extLst>
          </p:cNvPr>
          <p:cNvCxnSpPr/>
          <p:nvPr/>
        </p:nvCxnSpPr>
        <p:spPr>
          <a:xfrm>
            <a:off x="8989220" y="3675854"/>
            <a:ext cx="0" cy="5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Lim</dc:creator>
  <cp:lastModifiedBy>Vincent Lim</cp:lastModifiedBy>
  <cp:revision>1</cp:revision>
  <dcterms:created xsi:type="dcterms:W3CDTF">2023-06-06T11:52:04Z</dcterms:created>
  <dcterms:modified xsi:type="dcterms:W3CDTF">2023-06-06T12:53:44Z</dcterms:modified>
</cp:coreProperties>
</file>