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7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3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A03A-79E6-E242-B62D-9209170B6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245AA-7D01-AE42-9CFE-1DF372B45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1E12A-267F-844C-9957-2B939B1C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6F56A-68E3-5348-99A1-907E708A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E108-F70B-114D-9F80-B1E55CCD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1837-CBE1-9F44-B258-550C73A2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EB388-36E6-D842-A5C5-A298E814D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4B9B-D692-3D4B-958E-BA925931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DE048-F73C-7946-A22D-FEC055F8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DF0F-61DC-CC46-9C02-78B51EB5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7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84E1F-A99B-464C-B282-60700BB12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7AD2-152F-B844-BEA4-CC8F4139C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0B74-0237-A64F-B1D2-F73AE180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0852-3F41-034E-8111-B14B9366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C98D-11BD-0546-9C98-6046D2D8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9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40FB-642A-6549-9429-917B0D72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72ED-A7D5-4C4E-8FE9-BF6081DF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12B4-EDEA-164F-A84C-C6765A59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48F7-F3C3-314A-9FDD-A688A1FA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1448-2DCE-9140-A3A9-C49B4CB0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5A08-9C3A-7640-9137-743964A9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90F0-4257-5B4D-BF66-F315A03A4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1A9F5-8F04-AA40-87CC-0C13765E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47A4-F19D-9C4D-BE03-A388501F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5C3B-59F9-244C-A1F2-B9D46839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0266-C8F1-3C45-AD22-87C3CCBA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9C3E-966E-9B4C-9659-C1FF980A5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53F6A-A4F7-A44D-B6A3-97C800FE1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057D4-8FA4-3140-9E29-E1969E54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9721C-E07D-0F4C-9211-75C7C8B9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B827A-6B0E-A043-876B-D3AAED75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A2E5-6108-D342-B39F-42F2026B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9656B-B1ED-1F4E-A26E-F540E8C6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8A98-336F-D544-B1D5-3B31DCD62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A61F8-DC72-9046-B5F7-B315C87B8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D6133-84CE-0749-8B81-5F24E5B2C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C4922-B07E-0E44-8CCF-F9C5BF17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0A812-AD96-5349-AC21-406B25D3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4D5C0-E0DF-8D44-B213-5E9BF03F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2769-3154-0F4A-B252-5D07F08D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8DC04-8DDD-404F-B997-D803A506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917D7-505D-0F42-9B35-15F17CF4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94296-561C-A34E-9850-AEE4D5CD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4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FCE0C-9452-414D-9417-7BF1B8FB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A35F2-3E60-BA41-AEDD-8C097095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E811-BEBD-544B-9320-76812FFA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9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2DE7-B1D2-B74A-867F-D85F4026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610D-12E9-294F-BC3E-F6CA2579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C9B86-6AD0-5D4A-B003-11B44163D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328CE-A48D-844C-B576-F4DB7DE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213E6-AD0B-B842-A638-B32880FF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2FBA5-0B0E-A64D-B04A-F401B9A2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3749-B05D-7B4F-BF6B-1EC51E2B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FF585-797C-AF4C-B860-3ABF35088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37A0B-D0B7-4746-9B2A-3A0C7B65E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5821-09B7-334F-B574-DCE81170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1CB8-DC46-BB4A-A1DC-28E9E20D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0CE53-FAB5-254C-8994-0F23B546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2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D0049-6797-1144-8EF9-F36C04D2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37B8-A0F4-AA47-8956-FF03DAEF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4E52-0C35-8F42-8AA8-0EB85E8B8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E29C-E77A-0849-A51D-E965B79B1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A4DA-E46E-3F48-8E21-AAFB3620D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7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orm.guide/snippets/javascript-form-validation-using-regular-expression.html" TargetMode="External"/><Relationship Id="rId2" Type="http://schemas.openxmlformats.org/officeDocument/2006/relationships/hyperlink" Target="https://www.cheatography.com/davechild/cheat-sheets/regular-express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ex101.com/" TargetMode="External"/><Relationship Id="rId5" Type="http://schemas.openxmlformats.org/officeDocument/2006/relationships/hyperlink" Target="https://dev.to/catherinecodes/a-regex-cheatsheet-for-all-those-regex-haters-and-lovers--2cj1" TargetMode="External"/><Relationship Id="rId4" Type="http://schemas.openxmlformats.org/officeDocument/2006/relationships/hyperlink" Target="https://developer.mozilla.org/en-US/docs/Web/JavaScript/Guide/Regular_Expres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5E4B-CBD0-014F-88CB-35941AB14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3D345-E07F-F14E-9B58-D2293E363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7: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44150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B768-C46B-B44C-8141-66F890D6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Due 10/24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1D61-3EE3-1C4E-822B-A7BA1C5A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Explain what the following regex codes do.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^(https?:\/\/)?([\da-z\.-]+)\.([a-z\.]{2,6})([\/\w \.-]*)*\/?$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^&lt;([a-z]+)([^&lt;]+)*(?:&gt;(.*)&lt;\/\1&gt;|\s+\/&gt;)$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(?=(.*[0-9]))(?=.*[\!@#$%^&amp;*()\\[\]{}\-_+=~`|:;"'&lt;&gt;,./?])(?=.*[a-z])(?=(.*[A-Z]))(?=(.*)).{8,}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^(?:4[0-9]{12}(?:[0-9]{3})? |  (?:5[1-5][0-9]{2}  | 222[1-9]|22[3-9][0-9]|2[3-6][0-9]{2}|27[01][0-9]|2720)[0-9]{12} | 3[47][0-9]{13}   3(?:0[0-5]|[68][0-9])[0-9]{11} |  6(?:011|5[0-9]{2})[0-9]{12} | (?:2131|1800|35\d{3})\d{11} )$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Write regexes that performs the following:</a:t>
            </a:r>
          </a:p>
          <a:p>
            <a:r>
              <a:rPr lang="en-US" sz="2400" dirty="0"/>
              <a:t>Validate that the zip code field is correct (it should support the optional zip+4)</a:t>
            </a:r>
          </a:p>
          <a:p>
            <a:r>
              <a:rPr lang="en-US" sz="2400" dirty="0"/>
              <a:t>Validate that a username is at least 4 characters and no more than 12 and doesn’t contain any special characters.</a:t>
            </a:r>
          </a:p>
        </p:txBody>
      </p:sp>
    </p:spTree>
    <p:extLst>
      <p:ext uri="{BB962C8B-B14F-4D97-AF65-F5344CB8AC3E}">
        <p14:creationId xmlns:p14="http://schemas.microsoft.com/office/powerpoint/2010/main" val="318981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E521-C8CE-364B-8DC1-6114220A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0AE9-C5C2-8941-B07D-E44FBED7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</a:t>
            </a:r>
          </a:p>
          <a:p>
            <a:r>
              <a:rPr lang="en-US" dirty="0"/>
              <a:t>Usage in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AD58-1E0D-9147-9CA2-DAB4A5F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FB03-362A-774B-9DC5-A800085D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characters that help define a pattern, but not necessarily exact matching.</a:t>
            </a:r>
          </a:p>
          <a:p>
            <a:endParaRPr lang="en-US" dirty="0"/>
          </a:p>
          <a:p>
            <a:r>
              <a:rPr lang="en-US" dirty="0"/>
              <a:t>Example: You can easily search for test1, test2, test3, test4 individually by performing a search in your code for each of those individually.</a:t>
            </a:r>
          </a:p>
          <a:p>
            <a:pPr lvl="1"/>
            <a:r>
              <a:rPr lang="en-US" dirty="0"/>
              <a:t>But what if you have 100,000 test variables and you need to find them all.  It takes a lot of time!</a:t>
            </a:r>
          </a:p>
        </p:txBody>
      </p:sp>
    </p:spTree>
    <p:extLst>
      <p:ext uri="{BB962C8B-B14F-4D97-AF65-F5344CB8AC3E}">
        <p14:creationId xmlns:p14="http://schemas.microsoft.com/office/powerpoint/2010/main" val="374464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C72C-8450-5F43-B20C-2EF0B89E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9196-4403-304A-ABEA-43B7505A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a regular expression, you can search for test[0-9]{0,3} to find all occurrences of test, test0, test00, test000, test99, or any other combination of test and up to 3 numbers!</a:t>
            </a:r>
          </a:p>
          <a:p>
            <a:endParaRPr lang="en-US" dirty="0"/>
          </a:p>
          <a:p>
            <a:r>
              <a:rPr lang="en-US" dirty="0"/>
              <a:t>You can also use regex to find strings for validation.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(716) 849-4000</a:t>
            </a:r>
          </a:p>
          <a:p>
            <a:pPr lvl="1"/>
            <a:r>
              <a:rPr lang="en-US" dirty="0"/>
              <a:t>7168494000</a:t>
            </a:r>
          </a:p>
          <a:p>
            <a:pPr lvl="1"/>
            <a:r>
              <a:rPr lang="en-US" dirty="0"/>
              <a:t>716-849-4000</a:t>
            </a:r>
          </a:p>
          <a:p>
            <a:pPr lvl="1"/>
            <a:r>
              <a:rPr lang="en-US" dirty="0"/>
              <a:t>716.849.4000</a:t>
            </a:r>
          </a:p>
          <a:p>
            <a:pPr lvl="1"/>
            <a:r>
              <a:rPr lang="en-US" dirty="0"/>
              <a:t>+1 716 849 4000</a:t>
            </a:r>
          </a:p>
        </p:txBody>
      </p:sp>
    </p:spTree>
    <p:extLst>
      <p:ext uri="{BB962C8B-B14F-4D97-AF65-F5344CB8AC3E}">
        <p14:creationId xmlns:p14="http://schemas.microsoft.com/office/powerpoint/2010/main" val="385998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55E2-F649-1D47-AC53-110064C6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Number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C04C-05D4-9741-9F0A-CEFDB8BF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(716) 849-4000		// \([0-9]{3}\) [0-9]{3}-[0-9]{4}</a:t>
            </a:r>
          </a:p>
          <a:p>
            <a:pPr marL="0" indent="0">
              <a:buNone/>
            </a:pPr>
            <a:r>
              <a:rPr lang="en-US" dirty="0"/>
              <a:t>7168494000 		// [0-9]{10}</a:t>
            </a:r>
          </a:p>
          <a:p>
            <a:pPr marL="0" indent="0">
              <a:buNone/>
            </a:pPr>
            <a:r>
              <a:rPr lang="en-US" dirty="0"/>
              <a:t>716-849-4000		// [0-9]{3}-[0-9]{3}-[0-9]{4}</a:t>
            </a:r>
          </a:p>
          <a:p>
            <a:pPr marL="0" indent="0">
              <a:buNone/>
            </a:pPr>
            <a:r>
              <a:rPr lang="en-US" dirty="0"/>
              <a:t>716.849.4000		// [0-9]{3}.[0-9]{3}.[0-9]{4}</a:t>
            </a:r>
          </a:p>
          <a:p>
            <a:pPr marL="0" indent="0">
              <a:buNone/>
            </a:pPr>
            <a:r>
              <a:rPr lang="en-US" dirty="0"/>
              <a:t>716 849 4000		// [0-9]{3} [0-9]{3} [0-9]{4}</a:t>
            </a:r>
          </a:p>
        </p:txBody>
      </p:sp>
    </p:spTree>
    <p:extLst>
      <p:ext uri="{BB962C8B-B14F-4D97-AF65-F5344CB8AC3E}">
        <p14:creationId xmlns:p14="http://schemas.microsoft.com/office/powerpoint/2010/main" val="233231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55E2-F649-1D47-AC53-110064C6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C04C-05D4-9741-9F0A-CEFDB8BF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(716) 849-4000		// ([0-9]{3}) [0-9]{3}-[0-9]{4}</a:t>
            </a:r>
          </a:p>
          <a:p>
            <a:pPr marL="0" indent="0">
              <a:buNone/>
            </a:pPr>
            <a:r>
              <a:rPr lang="en-US" dirty="0"/>
              <a:t>7168494000 		// [0-9]{3}[0-9]{3}[0-9]{4}</a:t>
            </a:r>
          </a:p>
          <a:p>
            <a:pPr marL="0" indent="0">
              <a:buNone/>
            </a:pPr>
            <a:r>
              <a:rPr lang="en-US" dirty="0"/>
              <a:t>716-849-4000		// [0-9]{3}-[0-9]{3}-[0-9]{4}</a:t>
            </a:r>
          </a:p>
          <a:p>
            <a:pPr marL="0" indent="0">
              <a:buNone/>
            </a:pPr>
            <a:r>
              <a:rPr lang="en-US" dirty="0"/>
              <a:t>716.849.4000		// [0-9]{3}.[0-9]{3}.[0-9]{4}</a:t>
            </a:r>
          </a:p>
          <a:p>
            <a:pPr marL="0" indent="0">
              <a:buNone/>
            </a:pPr>
            <a:r>
              <a:rPr lang="en-US" dirty="0"/>
              <a:t>716 849 4000		// [0-9]{3} [0-9]{3} [0-9]{4}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Yes!</a:t>
            </a:r>
          </a:p>
          <a:p>
            <a:pPr marL="0" indent="0">
              <a:buNone/>
            </a:pPr>
            <a:r>
              <a:rPr lang="en-US" dirty="0"/>
              <a:t>^\(?[0-9]{3}\)?(\w|\.|-)[0-9]{3}(\w|\.|-)[0-9]{4}$</a:t>
            </a:r>
          </a:p>
        </p:txBody>
      </p:sp>
    </p:spTree>
    <p:extLst>
      <p:ext uri="{BB962C8B-B14F-4D97-AF65-F5344CB8AC3E}">
        <p14:creationId xmlns:p14="http://schemas.microsoft.com/office/powerpoint/2010/main" val="154176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55E2-F649-1D47-AC53-110064C6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^</a:t>
            </a:r>
            <a:r>
              <a:rPr lang="en-US" sz="3200" dirty="0">
                <a:solidFill>
                  <a:schemeClr val="accent5"/>
                </a:solidFill>
              </a:rPr>
              <a:t>\(?</a:t>
            </a:r>
            <a:r>
              <a:rPr lang="en-US" sz="3200" dirty="0">
                <a:solidFill>
                  <a:srgbClr val="FF0000"/>
                </a:solidFill>
              </a:rPr>
              <a:t>[0-9]{3}</a:t>
            </a:r>
            <a:r>
              <a:rPr lang="en-US" sz="3200" dirty="0">
                <a:solidFill>
                  <a:schemeClr val="accent6"/>
                </a:solidFill>
              </a:rPr>
              <a:t>\)?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(\w|\.|-)?</a:t>
            </a:r>
            <a:r>
              <a:rPr lang="en-US" sz="3200" dirty="0">
                <a:solidFill>
                  <a:srgbClr val="FF0000"/>
                </a:solidFill>
              </a:rPr>
              <a:t>[0-9]{3}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(\w|\.|-)?</a:t>
            </a:r>
            <a:r>
              <a:rPr lang="en-US" sz="3200" dirty="0">
                <a:solidFill>
                  <a:srgbClr val="FF0000"/>
                </a:solidFill>
              </a:rPr>
              <a:t>[0-9]{4}</a:t>
            </a:r>
            <a:r>
              <a:rPr lang="en-US" sz="3200" dirty="0">
                <a:solidFill>
                  <a:srgbClr val="7030A0"/>
                </a:solidFill>
              </a:rPr>
              <a:t>$  </a:t>
            </a:r>
            <a:r>
              <a:rPr lang="en-US" sz="3200" dirty="0"/>
              <a:t>WHAT?!?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C04C-05D4-9741-9F0A-CEFDB8BF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Let’s break it down: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^</a:t>
            </a:r>
            <a:r>
              <a:rPr lang="en-US" dirty="0"/>
              <a:t> - start of string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\(?</a:t>
            </a:r>
            <a:r>
              <a:rPr lang="en-US" dirty="0"/>
              <a:t> – an optional left parenthesis </a:t>
            </a:r>
          </a:p>
          <a:p>
            <a:pPr marL="0" indent="0">
              <a:buNone/>
            </a:pPr>
            <a:r>
              <a:rPr lang="en-US" sz="1900" dirty="0"/>
              <a:t>	** we must escape this because a parenthesis has special meaning in regex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[0-9]{3} </a:t>
            </a:r>
            <a:r>
              <a:rPr lang="en-US" dirty="0"/>
              <a:t>– exactly 3 of any number 0 – 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\)?</a:t>
            </a:r>
            <a:r>
              <a:rPr lang="en-US" dirty="0"/>
              <a:t> – an optional right parenthesis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(\w|\.|-)?</a:t>
            </a:r>
            <a:r>
              <a:rPr lang="en-US" dirty="0"/>
              <a:t> – an optional grouping of any whitespace or a period or a dash</a:t>
            </a:r>
          </a:p>
          <a:p>
            <a:pPr marL="0" indent="0">
              <a:buNone/>
            </a:pPr>
            <a:r>
              <a:rPr lang="en-US" sz="1900" dirty="0"/>
              <a:t>	** we must escape the period because it has special meaning</a:t>
            </a:r>
          </a:p>
          <a:p>
            <a:pPr marL="0" indent="0">
              <a:buNone/>
            </a:pPr>
            <a:r>
              <a:rPr lang="en-US" sz="1900" dirty="0"/>
              <a:t>	** \w is a special string that means whitespace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$</a:t>
            </a:r>
            <a:r>
              <a:rPr lang="en-US" dirty="0"/>
              <a:t> - end of string</a:t>
            </a:r>
          </a:p>
        </p:txBody>
      </p:sp>
    </p:spTree>
    <p:extLst>
      <p:ext uri="{BB962C8B-B14F-4D97-AF65-F5344CB8AC3E}">
        <p14:creationId xmlns:p14="http://schemas.microsoft.com/office/powerpoint/2010/main" val="109176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1923-2B9F-EC44-A2D9-904D8D4C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great, how do we actually use this.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BEBE-657A-184E-A961-E8776346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 in JavaScript Form Validation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('email').value;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emailRegex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/^\w+([\.-]?\w+)*@\w+([\.-]?\w+)*(\.\w{2,3})+$/;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result =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emailRegex.test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Demo in JavaScript string replace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sentence = 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Blue has a blue house and a blue car";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res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sentence.replace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(/blue/g, "red");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Demo in </a:t>
            </a:r>
            <a:r>
              <a:rPr lang="en-US" dirty="0" err="1"/>
              <a:t>VSCode</a:t>
            </a:r>
            <a:r>
              <a:rPr lang="en-US" dirty="0"/>
              <a:t> Searching file</a:t>
            </a:r>
          </a:p>
        </p:txBody>
      </p:sp>
    </p:spTree>
    <p:extLst>
      <p:ext uri="{BB962C8B-B14F-4D97-AF65-F5344CB8AC3E}">
        <p14:creationId xmlns:p14="http://schemas.microsoft.com/office/powerpoint/2010/main" val="169422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65A3-2A19-544F-9548-930551BD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D2A2-5220-AC41-82CC-F5C1BB5E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https://www.cheatography.com/davechild/cheat-sheets/regular-expressions/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http://form.guide/snippets/javascript-form-validation-using-regular-expression.html</a:t>
            </a:r>
            <a:endParaRPr lang="en-US" dirty="0"/>
          </a:p>
          <a:p>
            <a:r>
              <a:rPr lang="en-US" dirty="0">
                <a:hlinkClick r:id="rId4"/>
              </a:rPr>
              <a:t>https://developer.mozilla.org/en-US/docs/Web/JavaScript/Guide/Regular_Expressions</a:t>
            </a:r>
            <a:endParaRPr lang="en-US" dirty="0"/>
          </a:p>
          <a:p>
            <a:r>
              <a:rPr lang="en-US" dirty="0">
                <a:hlinkClick r:id="rId5"/>
              </a:rPr>
              <a:t>https://dev.to/catherinecodes/a-regex-cheatsheet-for-all-those-regex-haters-and-lovers--2cj1</a:t>
            </a:r>
            <a:endParaRPr lang="en-US" dirty="0"/>
          </a:p>
          <a:p>
            <a:r>
              <a:rPr lang="en-US" dirty="0">
                <a:hlinkClick r:id="rId6"/>
              </a:rPr>
              <a:t>https://regex101.com/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7539</TotalTime>
  <Words>822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Full Stack Web development</vt:lpstr>
      <vt:lpstr>Today:</vt:lpstr>
      <vt:lpstr>Regular Expressions</vt:lpstr>
      <vt:lpstr>Regular Expressions</vt:lpstr>
      <vt:lpstr>Phone Number Validation</vt:lpstr>
      <vt:lpstr>Can we do better?</vt:lpstr>
      <vt:lpstr>^\(?[0-9]{3}\)?(\w|\.|-)?[0-9]{3}(\w|\.|-)?[0-9]{4}$  WHAT?!?</vt:lpstr>
      <vt:lpstr>Ok great, how do we actually use this.</vt:lpstr>
      <vt:lpstr>Important Links</vt:lpstr>
      <vt:lpstr>Homework – Due 10/24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David Adkins</dc:creator>
  <cp:lastModifiedBy>David Adkins</cp:lastModifiedBy>
  <cp:revision>74</cp:revision>
  <dcterms:created xsi:type="dcterms:W3CDTF">2019-09-15T12:42:28Z</dcterms:created>
  <dcterms:modified xsi:type="dcterms:W3CDTF">2020-07-14T13:22:15Z</dcterms:modified>
</cp:coreProperties>
</file>