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63"/>
  </p:normalViewPr>
  <p:slideViewPr>
    <p:cSldViewPr snapToGrid="0" snapToObjects="1">
      <p:cViewPr varScale="1">
        <p:scale>
          <a:sx n="85" d="100"/>
          <a:sy n="85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CBBA-3D0D-3240-AEE5-8B0099FB4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1244F-F6FC-224C-9838-48F0E142F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A068-E81A-154E-91C3-07FC991D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B2BB-E371-F24A-8623-3F9C2779C426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C3A3-3C21-8743-9EDA-DD7B1F91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56D6-6171-0649-90E4-A3C7335C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43E1-6DE2-B342-8146-F5AFA6E8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0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1D55-DE9F-E943-B7BB-51DA3B3D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7AB58-C4DB-4D4B-BB4B-8F0BC1EC8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4E82E-7198-9C42-980E-45120D7A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B2BB-E371-F24A-8623-3F9C2779C426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4142-380D-0B45-9938-7C56F2A9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77FE-B758-F545-945D-B36E74ED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43E1-6DE2-B342-8146-F5AFA6E8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D0F33-0CA8-4D47-96D0-E9074D97C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D042-2D29-CB45-A44C-0E662FFAA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21402-D545-9142-A753-0AF68432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B2BB-E371-F24A-8623-3F9C2779C426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3ABF-D078-3046-8E04-18BDFEF3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15CD-E16A-584F-963C-5F9F607F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43E1-6DE2-B342-8146-F5AFA6E8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5928-B365-D047-BCE3-9A18C219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3680-E858-F64E-9C9F-06917603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06B7-0937-D04E-B704-F7D220B0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B2BB-E371-F24A-8623-3F9C2779C426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FFCA-FFD9-B84D-8286-12993B60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8AF5-029D-0345-B32F-4E56E6E7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43E1-6DE2-B342-8146-F5AFA6E8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0E1C-5BC0-1C47-98FC-2AF4E1D0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8A26-77D4-8A43-A5E4-06C8071B5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F86D-266A-7D4C-B4AD-5084CEC7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B2BB-E371-F24A-8623-3F9C2779C426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2D7F-520A-6844-9961-A622E1CA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DF46-3EEE-7A44-ABBD-C3CE0C8B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43E1-6DE2-B342-8146-F5AFA6E8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7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2AD8-9456-2945-8B23-8F94FB94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9F0E-C662-5845-BD4F-80B13CF89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842E9-A208-9742-8427-C7E2938E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4E97A-5EF4-F849-9BDE-E8917CD5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B2BB-E371-F24A-8623-3F9C2779C426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BFE6-C05C-A049-B568-1C15E315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F52E5-CF8E-DE44-896F-FC5129B6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43E1-6DE2-B342-8146-F5AFA6E8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4FA1-8529-4942-BBA2-32884EA4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C3D82-92EE-B14A-8F75-6DC2E562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BCB7C-2787-C742-8073-6714850C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1534E-4238-B045-8C45-69E0DFF9B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79297-1A47-DF4C-8CF5-4F6EEF1D0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B6FE8-E09F-F04D-AE93-0288BDAF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B2BB-E371-F24A-8623-3F9C2779C426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39F34-2F75-024C-AA54-BBCB68A9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7C0E1-0C7C-0845-B5F5-82979444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43E1-6DE2-B342-8146-F5AFA6E8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1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1563-2D24-874F-8A9E-4D86196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9774-4C6F-4140-B5AE-B2C0C36A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B2BB-E371-F24A-8623-3F9C2779C426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0404C-4E93-994D-BEC0-06785C80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7DF80-B0C1-534F-8642-5CA74B82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43E1-6DE2-B342-8146-F5AFA6E8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0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0F80A-D891-BA4D-B5AE-C3F2D06E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B2BB-E371-F24A-8623-3F9C2779C426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08CCF-1CE2-484A-A2A1-FF04828B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6AD4D-DA1B-7247-B5C0-EB6AD66A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43E1-6DE2-B342-8146-F5AFA6E8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BF63-8ABF-574C-A913-5299E189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0028-983E-4340-91A9-21E2FC9C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0A57-1E1D-1143-8074-F823F5FF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B5D40-4CD5-D940-9D3B-A4A227A3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B2BB-E371-F24A-8623-3F9C2779C426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3106B-88DE-3942-AAF5-C73BE53B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4D7A0-3A6B-204D-A55B-6F7A4060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43E1-6DE2-B342-8146-F5AFA6E8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6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5473-9DBF-004C-86DF-FC316F4B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F0BC1-DB9C-BA45-9333-CE574A55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D770D-7592-B84C-B8CC-91CC304F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93B11-8743-2342-8141-F02D07F2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B2BB-E371-F24A-8623-3F9C2779C426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4D96F-3744-A843-A7F4-1C2E7159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2ED33-470A-F94D-8191-52194346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43E1-6DE2-B342-8146-F5AFA6E8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F64AA-66E6-F345-BFE9-5C09E431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0694F-FF38-6E44-AA79-C1CCAA611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1CE96-D406-3543-AF6A-68B1E8C33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9B2BB-E371-F24A-8623-3F9C2779C426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A414-6E25-3347-9972-D12D16C46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51EB-76E3-3547-9FBF-417759FB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43E1-6DE2-B342-8146-F5AFA6E8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5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fet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api.php?action=parse&amp;page=Application_programming_interface&amp;format=json" TargetMode="External"/><Relationship Id="rId2" Type="http://schemas.openxmlformats.org/officeDocument/2006/relationships/hyperlink" Target="https://chrome.google.com/webstore/detail/moesif-orign-cors-changer/digfbfaphojjndkpccljibejjbppifbc/related?hl=en-U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introduction-to-fetch" TargetMode="External"/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script.info/fet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95B0-4BED-0044-8C16-437522A53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Fetch API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DDE63-2872-4E4B-9E15-CA3BC3BBA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5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ABD5-19FF-B047-A104-A014183D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0C1A-6A85-524C-A863-3B618DCD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</a:t>
            </a:r>
            <a:r>
              <a:rPr lang="en-US" dirty="0" err="1"/>
              <a:t>XMLHTTPRequest</a:t>
            </a:r>
            <a:endParaRPr lang="en-US" dirty="0"/>
          </a:p>
          <a:p>
            <a:pPr lvl="1"/>
            <a:r>
              <a:rPr lang="en-US" dirty="0"/>
              <a:t>GET, HEAD, POST requests</a:t>
            </a:r>
          </a:p>
          <a:p>
            <a:pPr lvl="1"/>
            <a:r>
              <a:rPr lang="en-US" dirty="0"/>
              <a:t>Passing variables in the request using </a:t>
            </a:r>
            <a:r>
              <a:rPr lang="en-US" dirty="0" err="1"/>
              <a:t>PostMan</a:t>
            </a:r>
            <a:r>
              <a:rPr lang="en-US" dirty="0"/>
              <a:t> and JavaScript</a:t>
            </a:r>
          </a:p>
          <a:p>
            <a:r>
              <a:rPr lang="en-US" dirty="0"/>
              <a:t>Covered Twitter and Google APIs</a:t>
            </a:r>
          </a:p>
          <a:p>
            <a:pPr lvl="1"/>
            <a:r>
              <a:rPr lang="en-US" dirty="0"/>
              <a:t>Sending requests and parsing data</a:t>
            </a:r>
          </a:p>
          <a:p>
            <a:r>
              <a:rPr lang="en-US" dirty="0"/>
              <a:t>Using Postman</a:t>
            </a:r>
          </a:p>
        </p:txBody>
      </p:sp>
    </p:spTree>
    <p:extLst>
      <p:ext uri="{BB962C8B-B14F-4D97-AF65-F5344CB8AC3E}">
        <p14:creationId xmlns:p14="http://schemas.microsoft.com/office/powerpoint/2010/main" val="307446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A417-A837-954A-B1DC-966A7A25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FETCH API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9199-7BFF-A04D-8262-DD501CE9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learn a simpler way to send these requests in JavaScript, the FETCH API.</a:t>
            </a:r>
          </a:p>
          <a:p>
            <a:endParaRPr lang="en-US" dirty="0"/>
          </a:p>
          <a:p>
            <a:r>
              <a:rPr lang="en-US" dirty="0"/>
              <a:t>Fetch uses the then() function prototype to run code after the response is returned.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fetch('http://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.then(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.then(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393034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A417-A837-954A-B1DC-966A7A25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actually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9199-7BFF-A04D-8262-DD501CE9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fetch('http://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.then(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.then(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In the above response, we sent a GET request to </a:t>
            </a:r>
            <a:r>
              <a:rPr lang="en-US" i="1" dirty="0" err="1">
                <a:cs typeface="Courier New" panose="02070309020205020404" pitchFamily="49" charset="0"/>
              </a:rPr>
              <a:t>example.com</a:t>
            </a:r>
            <a:r>
              <a:rPr lang="en-US" i="1" dirty="0">
                <a:cs typeface="Courier New" panose="02070309020205020404" pitchFamily="49" charset="0"/>
              </a:rPr>
              <a:t>/</a:t>
            </a:r>
            <a:r>
              <a:rPr lang="en-US" i="1" dirty="0" err="1">
                <a:cs typeface="Courier New" panose="02070309020205020404" pitchFamily="49" charset="0"/>
              </a:rPr>
              <a:t>movies.json</a:t>
            </a:r>
            <a:r>
              <a:rPr lang="en-US" i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and </a:t>
            </a:r>
            <a:r>
              <a:rPr lang="en-US" b="1" dirty="0">
                <a:cs typeface="Courier New" panose="02070309020205020404" pitchFamily="49" charset="0"/>
              </a:rPr>
              <a:t>THEN</a:t>
            </a:r>
            <a:r>
              <a:rPr lang="en-US" dirty="0">
                <a:cs typeface="Courier New" panose="02070309020205020404" pitchFamily="49" charset="0"/>
              </a:rPr>
              <a:t> we save the response into a variable </a:t>
            </a:r>
            <a:r>
              <a:rPr lang="en-US" i="1" dirty="0">
                <a:cs typeface="Courier New" panose="02070309020205020404" pitchFamily="49" charset="0"/>
              </a:rPr>
              <a:t>response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b="1" dirty="0">
                <a:cs typeface="Courier New" panose="02070309020205020404" pitchFamily="49" charset="0"/>
              </a:rPr>
              <a:t>THEN</a:t>
            </a:r>
            <a:r>
              <a:rPr lang="en-US" dirty="0">
                <a:cs typeface="Courier New" panose="02070309020205020404" pitchFamily="49" charset="0"/>
              </a:rPr>
              <a:t> we save the data returned into a variable called </a:t>
            </a:r>
            <a:r>
              <a:rPr lang="en-US" i="1" dirty="0">
                <a:cs typeface="Courier New" panose="02070309020205020404" pitchFamily="49" charset="0"/>
              </a:rPr>
              <a:t>data</a:t>
            </a:r>
            <a:r>
              <a:rPr lang="en-US" dirty="0">
                <a:cs typeface="Courier New" panose="02070309020205020404" pitchFamily="49" charset="0"/>
              </a:rPr>
              <a:t>, that comes from response.</a:t>
            </a:r>
          </a:p>
        </p:txBody>
      </p:sp>
    </p:spTree>
    <p:extLst>
      <p:ext uri="{BB962C8B-B14F-4D97-AF65-F5344CB8AC3E}">
        <p14:creationId xmlns:p14="http://schemas.microsoft.com/office/powerpoint/2010/main" val="38476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A417-A837-954A-B1DC-966A7A25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actually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9199-7BFF-A04D-8262-DD501CE9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fetch('http://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.then(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.then(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This format makes the code much easier to read and understand than previous formats we have learned.  Fetch can create must more complex requests as well…</a:t>
            </a:r>
          </a:p>
        </p:txBody>
      </p:sp>
    </p:spTree>
    <p:extLst>
      <p:ext uri="{BB962C8B-B14F-4D97-AF65-F5344CB8AC3E}">
        <p14:creationId xmlns:p14="http://schemas.microsoft.com/office/powerpoint/2010/main" val="337459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ADF-2445-E442-84F7-2F77D08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Problem with the Fetch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85D5-9A86-A448-AD61-D865B208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compatible with Internet Explorer or IOS Safari, so you have to make sure you are prepared to deal with that.  One way is to use a </a:t>
            </a:r>
            <a:r>
              <a:rPr lang="en-US" dirty="0" err="1"/>
              <a:t>polyfill</a:t>
            </a:r>
            <a:r>
              <a:rPr lang="en-US" dirty="0"/>
              <a:t>, a special JavaScript function written by someone else that adds the functionality into incompatible browsers.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https://github.com/github/fetch</a:t>
            </a:r>
            <a:endParaRPr lang="en-US" sz="3600" dirty="0"/>
          </a:p>
          <a:p>
            <a:r>
              <a:rPr lang="en-US" dirty="0"/>
              <a:t>Here’s one specifically for Fetch, it doesn’t provide all the features of fetch, but it does provide the ones that we will use.</a:t>
            </a:r>
          </a:p>
        </p:txBody>
      </p:sp>
    </p:spTree>
    <p:extLst>
      <p:ext uri="{BB962C8B-B14F-4D97-AF65-F5344CB8AC3E}">
        <p14:creationId xmlns:p14="http://schemas.microsoft.com/office/powerpoint/2010/main" val="6196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A417-A837-954A-B1DC-966A7A25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9199-7BFF-A04D-8262-DD501CE9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Quick Demo of a POST request with Fetch()</a:t>
            </a:r>
          </a:p>
        </p:txBody>
      </p:sp>
    </p:spTree>
    <p:extLst>
      <p:ext uri="{BB962C8B-B14F-4D97-AF65-F5344CB8AC3E}">
        <p14:creationId xmlns:p14="http://schemas.microsoft.com/office/powerpoint/2010/main" val="214288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9C91-8528-E548-870F-18B47AE9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A72-47B5-6A40-96F4-6AAD8743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We’re going to use Fetch to pull data from a Wikipedia page and display the text on our screen.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You’ll need this plugin if you use Chrome.</a:t>
            </a:r>
            <a:br>
              <a:rPr lang="en-US" dirty="0"/>
            </a:br>
            <a:r>
              <a:rPr lang="en-US" dirty="0">
                <a:hlinkClick r:id="rId2"/>
              </a:rPr>
              <a:t>https://chrome.google.com/webstore/detail/moesif-orign-cors-changer/digfbfaphojjndkpccljibejjbppifbc/related?hl=en-US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the API Request URL you will need to send the Fetch Request to.</a:t>
            </a:r>
            <a:br>
              <a:rPr lang="en-US" dirty="0"/>
            </a:br>
            <a:r>
              <a:rPr lang="en-US" dirty="0">
                <a:hlinkClick r:id="rId3"/>
              </a:rPr>
              <a:t>https://en.wikipedia.org/w/api.php?action=parse&amp;page=Application_programming_interface&amp;format=json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1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4EAF-0BBE-BF49-BCAE-90F9320B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FB97-32E1-F240-BED3-189C9031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https://developer.mozilla.org/en-US/docs/Web/API/Fetch_API/Using_Fetch</a:t>
            </a:r>
            <a:endParaRPr lang="en-US" dirty="0"/>
          </a:p>
          <a:p>
            <a:r>
              <a:rPr lang="en-US" dirty="0">
                <a:hlinkClick r:id="rId3"/>
              </a:rPr>
              <a:t>https://developers.google.com/web/updates/2015/03/introduction-to-fetch</a:t>
            </a:r>
            <a:endParaRPr lang="en-US" dirty="0"/>
          </a:p>
          <a:p>
            <a:r>
              <a:rPr lang="en-US" dirty="0">
                <a:hlinkClick r:id="rId4"/>
              </a:rPr>
              <a:t>https://javascript.info/fetch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505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Fetch API JavaScript</vt:lpstr>
      <vt:lpstr>Previous</vt:lpstr>
      <vt:lpstr>The FETCH API in JavaScript</vt:lpstr>
      <vt:lpstr>What does this actually do?</vt:lpstr>
      <vt:lpstr>What does this actually do?</vt:lpstr>
      <vt:lpstr>Biggest Problem with the Fetch API?</vt:lpstr>
      <vt:lpstr>Demo</vt:lpstr>
      <vt:lpstr>Today’s Lab</vt:lpstr>
      <vt:lpstr>Further Reading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 API JavaScript</dc:title>
  <dc:creator>David Adkins</dc:creator>
  <cp:lastModifiedBy>David Adkins</cp:lastModifiedBy>
  <cp:revision>6</cp:revision>
  <cp:lastPrinted>2020-07-19T02:45:02Z</cp:lastPrinted>
  <dcterms:created xsi:type="dcterms:W3CDTF">2020-07-19T00:51:09Z</dcterms:created>
  <dcterms:modified xsi:type="dcterms:W3CDTF">2020-07-19T03:07:24Z</dcterms:modified>
</cp:coreProperties>
</file>