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3"/>
  </p:notesMasterIdLst>
  <p:sldIdLst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8256" autoAdjust="0"/>
  </p:normalViewPr>
  <p:slideViewPr>
    <p:cSldViewPr>
      <p:cViewPr varScale="1">
        <p:scale>
          <a:sx n="65" d="100"/>
          <a:sy n="65" d="100"/>
        </p:scale>
        <p:origin x="-15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C2DDA-0D83-4CA6-A370-E95EDFC386F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6A38B-BC46-4DCA-862A-894E4405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6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083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702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227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873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519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906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924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Lưu</a:t>
            </a:r>
            <a:r>
              <a:rPr lang="en-US" baseline="0" dirty="0"/>
              <a:t> ý: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nhấn</a:t>
            </a:r>
            <a:r>
              <a:rPr lang="en-US" baseline="0" dirty="0"/>
              <a:t> Send </a:t>
            </a:r>
            <a:r>
              <a:rPr lang="en-US" baseline="0" dirty="0" err="1"/>
              <a:t>và</a:t>
            </a:r>
            <a:r>
              <a:rPr lang="en-US" baseline="0" dirty="0"/>
              <a:t> Print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mới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.</a:t>
            </a:r>
          </a:p>
          <a:p>
            <a:r>
              <a:rPr lang="en-US" baseline="0" dirty="0"/>
              <a:t>- </a:t>
            </a:r>
            <a:r>
              <a:rPr lang="en-US" baseline="0" dirty="0" err="1"/>
              <a:t>Thông</a:t>
            </a:r>
            <a:r>
              <a:rPr lang="en-US" baseline="0" dirty="0"/>
              <a:t> </a:t>
            </a:r>
            <a:r>
              <a:rPr lang="en-US" baseline="0" dirty="0" err="1"/>
              <a:t>thường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chỉnh</a:t>
            </a:r>
            <a:r>
              <a:rPr lang="en-US" baseline="0" dirty="0"/>
              <a:t> margins, size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mục</a:t>
            </a:r>
            <a:r>
              <a:rPr lang="en-US" baseline="0" dirty="0"/>
              <a:t> Print -&gt; Page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103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chỉnh</a:t>
            </a:r>
            <a:r>
              <a:rPr lang="en-US" baseline="0" dirty="0"/>
              <a:t> </a:t>
            </a:r>
            <a:r>
              <a:rPr lang="en-US" baseline="0" dirty="0" err="1"/>
              <a:t>lại</a:t>
            </a:r>
            <a:r>
              <a:rPr lang="en-US" baseline="0" dirty="0"/>
              <a:t> </a:t>
            </a:r>
            <a:r>
              <a:rPr lang="en-US" baseline="0" dirty="0" err="1"/>
              <a:t>căn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đoạn</a:t>
            </a:r>
            <a:r>
              <a:rPr lang="en-US" baseline="0" dirty="0"/>
              <a:t> </a:t>
            </a:r>
            <a:r>
              <a:rPr lang="en-US" baseline="0" dirty="0" err="1"/>
              <a:t>giữa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đoạn</a:t>
            </a:r>
            <a:r>
              <a:rPr lang="en-US" baseline="0" dirty="0"/>
              <a:t> </a:t>
            </a:r>
            <a:r>
              <a:rPr lang="en-US" baseline="0" dirty="0" err="1"/>
              <a:t>văn</a:t>
            </a:r>
            <a:r>
              <a:rPr lang="en-US" baseline="0" dirty="0"/>
              <a:t>, </a:t>
            </a:r>
            <a:r>
              <a:rPr lang="en-US" baseline="0" dirty="0" err="1"/>
              <a:t>dòng</a:t>
            </a:r>
            <a:r>
              <a:rPr lang="en-US" baseline="0" dirty="0"/>
              <a:t>,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tượng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thường</a:t>
            </a:r>
            <a:r>
              <a:rPr lang="en-US" baseline="0" dirty="0"/>
              <a:t>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bôi</a:t>
            </a:r>
            <a:r>
              <a:rPr lang="en-US" baseline="0" dirty="0"/>
              <a:t> </a:t>
            </a:r>
            <a:r>
              <a:rPr lang="en-US" baseline="0" dirty="0" err="1"/>
              <a:t>đen</a:t>
            </a:r>
            <a:r>
              <a:rPr lang="en-US" baseline="0" dirty="0"/>
              <a:t>.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thao</a:t>
            </a:r>
            <a:r>
              <a:rPr lang="en-US" baseline="0" dirty="0"/>
              <a:t> </a:t>
            </a:r>
            <a:r>
              <a:rPr lang="en-US" baseline="0" dirty="0" err="1"/>
              <a:t>tác</a:t>
            </a:r>
            <a:r>
              <a:rPr lang="en-US" baseline="0" dirty="0"/>
              <a:t> </a:t>
            </a:r>
            <a:r>
              <a:rPr lang="en-US" baseline="0" dirty="0" err="1"/>
              <a:t>cài</a:t>
            </a:r>
            <a:r>
              <a:rPr lang="en-US" baseline="0" dirty="0"/>
              <a:t> </a:t>
            </a:r>
            <a:r>
              <a:rPr lang="en-US" baseline="0" dirty="0" err="1"/>
              <a:t>đặt</a:t>
            </a:r>
            <a:r>
              <a:rPr lang="en-US" baseline="0" dirty="0"/>
              <a:t> </a:t>
            </a:r>
            <a:r>
              <a:rPr lang="en-US" baseline="0" dirty="0" err="1"/>
              <a:t>luôn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53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856284" y="1600200"/>
            <a:ext cx="8287717" cy="3276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prstClr val="white"/>
              </a:solidFill>
            </a:endParaRPr>
          </a:p>
        </p:txBody>
      </p:sp>
      <p:grpSp>
        <p:nvGrpSpPr>
          <p:cNvPr id="7" name="top graphic"/>
          <p:cNvGrpSpPr/>
          <p:nvPr/>
        </p:nvGrpSpPr>
        <p:grpSpPr>
          <a:xfrm>
            <a:off x="960" y="0"/>
            <a:ext cx="9144095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2" y="6080760"/>
            <a:ext cx="9145055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142109" y="1905000"/>
            <a:ext cx="6859785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5029200"/>
            <a:ext cx="6173806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>
                <a:solidFill>
                  <a:prstClr val="white"/>
                </a:solidFill>
              </a:rPr>
              <a:pPr/>
              <a:t>10/23/2018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>
                <a:solidFill>
                  <a:prstClr val="white"/>
                </a:solidFill>
              </a:rPr>
              <a:pPr/>
              <a:t>10/23/2018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2736" y="609600"/>
            <a:ext cx="857474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7" y="609600"/>
            <a:ext cx="5773652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>
                <a:solidFill>
                  <a:prstClr val="white"/>
                </a:solidFill>
              </a:rPr>
              <a:pPr/>
              <a:t>10/23/2018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>
                <a:solidFill>
                  <a:prstClr val="white"/>
                </a:solidFill>
              </a:rPr>
              <a:pPr/>
              <a:t>10/23/2018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856283" y="1600200"/>
            <a:ext cx="8287717" cy="3276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prstClr val="white"/>
              </a:solidFill>
            </a:endParaRPr>
          </a:p>
        </p:txBody>
      </p:sp>
      <p:grpSp>
        <p:nvGrpSpPr>
          <p:cNvPr id="7" name="top graphic"/>
          <p:cNvGrpSpPr/>
          <p:nvPr/>
        </p:nvGrpSpPr>
        <p:grpSpPr>
          <a:xfrm>
            <a:off x="960" y="0"/>
            <a:ext cx="9144095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9145055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142108" y="1905000"/>
            <a:ext cx="6859785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5029200"/>
            <a:ext cx="6173806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>
                <a:solidFill>
                  <a:prstClr val="white"/>
                </a:solidFill>
              </a:rPr>
              <a:pPr/>
              <a:t>10/23/2018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82875"/>
            <a:ext cx="814930" cy="1086291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>
                <a:solidFill>
                  <a:prstClr val="white"/>
                </a:solidFill>
              </a:rPr>
              <a:pPr/>
              <a:t>10/23/2018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7" y="1905000"/>
            <a:ext cx="6859786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4876800"/>
            <a:ext cx="6173806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>
                <a:solidFill>
                  <a:prstClr val="black"/>
                </a:solidFill>
              </a:rPr>
              <a:pPr/>
              <a:t>10/23/2018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7" y="1904999"/>
            <a:ext cx="3327540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354" y="1904999"/>
            <a:ext cx="3327540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>
                <a:solidFill>
                  <a:prstClr val="white"/>
                </a:solidFill>
              </a:rPr>
              <a:pPr/>
              <a:t>10/23/2018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828801"/>
            <a:ext cx="3315563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7" y="2590801"/>
            <a:ext cx="3315563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6331" y="1828801"/>
            <a:ext cx="3315563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6331" y="2590801"/>
            <a:ext cx="3315563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>
                <a:solidFill>
                  <a:prstClr val="white"/>
                </a:solidFill>
              </a:rPr>
              <a:pPr/>
              <a:t>10/23/2018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>
                <a:solidFill>
                  <a:prstClr val="white"/>
                </a:solidFill>
              </a:rPr>
              <a:pPr/>
              <a:t>10/23/2018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9145055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>
                <a:solidFill>
                  <a:prstClr val="white"/>
                </a:solidFill>
              </a:rPr>
              <a:pPr/>
              <a:t>10/23/2018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>
                <a:solidFill>
                  <a:prstClr val="white"/>
                </a:solidFill>
              </a:rPr>
              <a:pPr/>
              <a:t>10/23/2018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913445" y="1019175"/>
            <a:ext cx="4596057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959" y="1371600"/>
            <a:ext cx="234376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239" y="1293495"/>
            <a:ext cx="418447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959" y="3536830"/>
            <a:ext cx="234376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>
                <a:solidFill>
                  <a:prstClr val="white"/>
                </a:solidFill>
              </a:rPr>
              <a:pPr/>
              <a:t>10/23/2018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959" y="1371600"/>
            <a:ext cx="234376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50641" y="1202055"/>
            <a:ext cx="4321665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959" y="3536830"/>
            <a:ext cx="234376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>
                <a:solidFill>
                  <a:prstClr val="white"/>
                </a:solidFill>
              </a:rPr>
              <a:pPr/>
              <a:t>10/23/2018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>
                <a:solidFill>
                  <a:prstClr val="white"/>
                </a:solidFill>
              </a:rPr>
              <a:pPr/>
              <a:t>10/23/2018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2736" y="609600"/>
            <a:ext cx="857474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7" y="609600"/>
            <a:ext cx="5773652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>
                <a:solidFill>
                  <a:prstClr val="white"/>
                </a:solidFill>
              </a:rPr>
              <a:pPr/>
              <a:t>10/23/2018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>
                <a:solidFill>
                  <a:prstClr val="white"/>
                </a:solidFill>
              </a:rPr>
              <a:pPr/>
              <a:t>10/23/2018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7" y="1905000"/>
            <a:ext cx="6859786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4876800"/>
            <a:ext cx="6173806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>
                <a:solidFill>
                  <a:prstClr val="black"/>
                </a:solidFill>
              </a:rPr>
              <a:pPr/>
              <a:t>10/23/2018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8" y="1904999"/>
            <a:ext cx="3327540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355" y="1904999"/>
            <a:ext cx="3327540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>
                <a:solidFill>
                  <a:prstClr val="white"/>
                </a:solidFill>
              </a:rPr>
              <a:pPr/>
              <a:t>10/23/2018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9" y="1828805"/>
            <a:ext cx="3315563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9" y="2590801"/>
            <a:ext cx="3315563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6333" y="1828805"/>
            <a:ext cx="3315563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6333" y="2590801"/>
            <a:ext cx="3315563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>
                <a:solidFill>
                  <a:prstClr val="white"/>
                </a:solidFill>
              </a:rPr>
              <a:pPr/>
              <a:t>10/23/2018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>
                <a:solidFill>
                  <a:prstClr val="white"/>
                </a:solidFill>
              </a:rPr>
              <a:pPr/>
              <a:t>10/23/2018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2" y="6309360"/>
            <a:ext cx="9145055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>
                <a:solidFill>
                  <a:prstClr val="white"/>
                </a:solidFill>
              </a:rPr>
              <a:pPr/>
              <a:t>10/23/2018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913445" y="1019175"/>
            <a:ext cx="4596057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959" y="1371600"/>
            <a:ext cx="234376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239" y="1293495"/>
            <a:ext cx="418447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959" y="3536834"/>
            <a:ext cx="234376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>
                <a:solidFill>
                  <a:prstClr val="white"/>
                </a:solidFill>
              </a:rPr>
              <a:pPr/>
              <a:t>10/23/2018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913445" y="1019175"/>
            <a:ext cx="4596057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959" y="1371600"/>
            <a:ext cx="234376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50643" y="1202055"/>
            <a:ext cx="4321665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959" y="3536834"/>
            <a:ext cx="234376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>
                <a:solidFill>
                  <a:prstClr val="white"/>
                </a:solidFill>
              </a:rPr>
              <a:pPr/>
              <a:t>10/23/2018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2" y="6309360"/>
            <a:ext cx="9145055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960" y="0"/>
            <a:ext cx="9144095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454" y="609600"/>
            <a:ext cx="685944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454" y="1905001"/>
            <a:ext cx="6859440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130920" y="6516865"/>
            <a:ext cx="4547793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997334" y="6516865"/>
            <a:ext cx="99597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>
                <a:solidFill>
                  <a:prstClr val="white"/>
                </a:solidFill>
              </a:rPr>
              <a:pPr/>
              <a:t>10/23/2018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299473" y="6516865"/>
            <a:ext cx="7024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9145055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960" y="0"/>
            <a:ext cx="9144095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454" y="609600"/>
            <a:ext cx="685944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454" y="1905001"/>
            <a:ext cx="6859440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130918" y="6516865"/>
            <a:ext cx="4547793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997334" y="6516865"/>
            <a:ext cx="99597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>
                <a:solidFill>
                  <a:prstClr val="white"/>
                </a:solidFill>
              </a:rPr>
              <a:pPr/>
              <a:t>10/23/2018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299472" y="6516865"/>
            <a:ext cx="7024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109" y="2819400"/>
            <a:ext cx="6859785" cy="990600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Module 2: Key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142107" y="5029200"/>
            <a:ext cx="8001894" cy="4572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Microsoft Office 2010: Excel &amp; PowerPoint| Nimbus Computer School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148" y="533400"/>
            <a:ext cx="2176652" cy="533400"/>
          </a:xfrm>
        </p:spPr>
        <p:txBody>
          <a:bodyPr>
            <a:normAutofit/>
          </a:bodyPr>
          <a:lstStyle/>
          <a:p>
            <a:r>
              <a:rPr lang="en-US" dirty="0"/>
              <a:t>Tab Home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6129" y="1066800"/>
            <a:ext cx="8460403" cy="4800600"/>
          </a:xfrm>
        </p:spPr>
        <p:txBody>
          <a:bodyPr>
            <a:noAutofit/>
          </a:bodyPr>
          <a:lstStyle/>
          <a:p>
            <a:r>
              <a:rPr lang="en-US" sz="2800" dirty="0"/>
              <a:t>Group Font:</a:t>
            </a:r>
          </a:p>
          <a:p>
            <a:r>
              <a:rPr lang="en-US" sz="2800" dirty="0"/>
              <a:t>Group </a:t>
            </a:r>
            <a:r>
              <a:rPr lang="en-US" sz="2800" dirty="0" err="1"/>
              <a:t>Allignment</a:t>
            </a:r>
            <a:endParaRPr lang="en-US" sz="2800" dirty="0"/>
          </a:p>
          <a:p>
            <a:pPr lvl="1"/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Wrap Text</a:t>
            </a:r>
          </a:p>
          <a:p>
            <a:pPr lvl="1"/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Merge</a:t>
            </a:r>
          </a:p>
          <a:p>
            <a:pPr lvl="1"/>
            <a:r>
              <a:rPr lang="en-US" sz="2400" dirty="0" err="1"/>
              <a:t>Allign</a:t>
            </a:r>
            <a:r>
              <a:rPr lang="en-US" sz="2400" dirty="0"/>
              <a:t> Text</a:t>
            </a:r>
          </a:p>
          <a:p>
            <a:r>
              <a:rPr lang="en-US" sz="2800" dirty="0"/>
              <a:t>Group Number: Format Cells</a:t>
            </a:r>
            <a:endParaRPr lang="en-US" sz="2400" dirty="0"/>
          </a:p>
          <a:p>
            <a:r>
              <a:rPr lang="en-US" sz="2800" dirty="0"/>
              <a:t>Group Styles: Cell styles</a:t>
            </a:r>
          </a:p>
          <a:p>
            <a:r>
              <a:rPr lang="en-US" sz="2800" dirty="0"/>
              <a:t>Group Cells:</a:t>
            </a:r>
          </a:p>
          <a:p>
            <a:pPr marL="320040" lvl="1" indent="0">
              <a:buNone/>
            </a:pPr>
            <a:endParaRPr lang="en-US" sz="2400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787" y="533400"/>
            <a:ext cx="6859440" cy="533400"/>
          </a:xfrm>
        </p:spPr>
        <p:txBody>
          <a:bodyPr/>
          <a:lstStyle/>
          <a:p>
            <a:r>
              <a:rPr lang="en-US" dirty="0"/>
              <a:t>Outline Excel 2010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129" y="1371601"/>
            <a:ext cx="8460403" cy="3048000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,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lề</a:t>
            </a:r>
            <a:r>
              <a:rPr lang="en-US" dirty="0"/>
              <a:t>, format cell, cell styles, wrap text, merge cell (Tab File)</a:t>
            </a:r>
          </a:p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(Chart) (Tab Insert)</a:t>
            </a:r>
          </a:p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22" y="609600"/>
            <a:ext cx="6859440" cy="533400"/>
          </a:xfrm>
        </p:spPr>
        <p:txBody>
          <a:bodyPr/>
          <a:lstStyle/>
          <a:p>
            <a:r>
              <a:rPr lang="en-US" dirty="0"/>
              <a:t>Outline PowerPoint 2010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963" y="1447800"/>
            <a:ext cx="8631898" cy="3962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PowerPoint</a:t>
            </a:r>
          </a:p>
          <a:p>
            <a:r>
              <a:rPr lang="en-US" dirty="0" err="1"/>
              <a:t>Lưu</a:t>
            </a:r>
            <a:r>
              <a:rPr lang="en-US" dirty="0"/>
              <a:t>, In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(Tab File)</a:t>
            </a:r>
          </a:p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slide: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chỉnh</a:t>
            </a:r>
            <a:r>
              <a:rPr lang="en-US" dirty="0"/>
              <a:t> layout, </a:t>
            </a:r>
            <a:r>
              <a:rPr lang="en-US" dirty="0" err="1"/>
              <a:t>xóa</a:t>
            </a:r>
            <a:r>
              <a:rPr lang="en-US" dirty="0"/>
              <a:t> slide,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lề</a:t>
            </a:r>
            <a:r>
              <a:rPr lang="en-US" dirty="0"/>
              <a:t> (Tab Home)</a:t>
            </a:r>
          </a:p>
          <a:p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(</a:t>
            </a:r>
            <a:r>
              <a:rPr lang="en-US" dirty="0" err="1"/>
              <a:t>ảnh</a:t>
            </a:r>
            <a:r>
              <a:rPr lang="en-US" dirty="0"/>
              <a:t>, video, audio, …) (Tab Insert – Placeholder)</a:t>
            </a:r>
          </a:p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, </a:t>
            </a:r>
            <a:r>
              <a:rPr lang="en-US" dirty="0" err="1"/>
              <a:t>chuyển</a:t>
            </a:r>
            <a:r>
              <a:rPr lang="en-US" dirty="0"/>
              <a:t> slide (Tab Transition)</a:t>
            </a:r>
          </a:p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(Tab Animation)</a:t>
            </a:r>
          </a:p>
          <a:p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View,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(Tab View)</a:t>
            </a:r>
          </a:p>
          <a:p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6282" y="1600200"/>
            <a:ext cx="8287718" cy="3276600"/>
          </a:xfrm>
          <a:prstGeom prst="rect">
            <a:avLst/>
          </a:prstGeom>
          <a:solidFill>
            <a:srgbClr val="207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7778" y="2743200"/>
            <a:ext cx="7660093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Office Excel 2010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Microsoft Office 2010: Word &amp; Access| Nimbus Computer School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372" y="685800"/>
            <a:ext cx="2781628" cy="533400"/>
          </a:xfrm>
        </p:spPr>
        <p:txBody>
          <a:bodyPr>
            <a:normAutofit/>
          </a:bodyPr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129" y="1447800"/>
            <a:ext cx="8460403" cy="4495800"/>
          </a:xfrm>
        </p:spPr>
        <p:txBody>
          <a:bodyPr>
            <a:normAutofit/>
          </a:bodyPr>
          <a:lstStyle/>
          <a:p>
            <a:r>
              <a:rPr lang="en-US" dirty="0"/>
              <a:t>Ribbon:</a:t>
            </a:r>
          </a:p>
          <a:p>
            <a:r>
              <a:rPr lang="en-US" dirty="0"/>
              <a:t>Tab:</a:t>
            </a:r>
          </a:p>
          <a:p>
            <a:r>
              <a:rPr lang="en-US" dirty="0"/>
              <a:t>Tittle Bar:</a:t>
            </a:r>
          </a:p>
          <a:p>
            <a:r>
              <a:rPr lang="en-US" dirty="0"/>
              <a:t>Quick Access Toolbar:</a:t>
            </a:r>
          </a:p>
          <a:p>
            <a:r>
              <a:rPr lang="en-US" dirty="0"/>
              <a:t>Thanh </a:t>
            </a:r>
            <a:r>
              <a:rPr lang="en-US" dirty="0" err="1"/>
              <a:t>cuộn</a:t>
            </a:r>
            <a:r>
              <a:rPr lang="en-US" dirty="0"/>
              <a:t> (Scroll)</a:t>
            </a:r>
          </a:p>
          <a:p>
            <a:r>
              <a:rPr lang="en-US" dirty="0"/>
              <a:t>Worksheet/workbook:</a:t>
            </a:r>
          </a:p>
          <a:p>
            <a:r>
              <a:rPr lang="en-US" dirty="0"/>
              <a:t>Cell/Row/Column:</a:t>
            </a:r>
          </a:p>
          <a:p>
            <a:r>
              <a:rPr lang="en-US" dirty="0"/>
              <a:t>Name Box/Formula Bar: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372" y="685800"/>
            <a:ext cx="2857828" cy="533400"/>
          </a:xfrm>
        </p:spPr>
        <p:txBody>
          <a:bodyPr>
            <a:normAutofit/>
          </a:bodyPr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6129" y="1447800"/>
            <a:ext cx="8460403" cy="3657600"/>
          </a:xfrm>
        </p:spPr>
        <p:txBody>
          <a:bodyPr>
            <a:normAutofit/>
          </a:bodyPr>
          <a:lstStyle/>
          <a:p>
            <a:r>
              <a:rPr lang="en-US" dirty="0" err="1"/>
              <a:t>Với</a:t>
            </a:r>
            <a:r>
              <a:rPr lang="en-US" dirty="0"/>
              <a:t> worksheet: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,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, </a:t>
            </a:r>
            <a:r>
              <a:rPr lang="en-US" dirty="0" err="1"/>
              <a:t>xóa</a:t>
            </a:r>
            <a:r>
              <a:rPr lang="en-US" dirty="0"/>
              <a:t>, hide/unhide</a:t>
            </a:r>
          </a:p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/</a:t>
            </a:r>
            <a:r>
              <a:rPr lang="en-US" dirty="0" err="1"/>
              <a:t>dòng</a:t>
            </a:r>
            <a:r>
              <a:rPr lang="en-US" dirty="0"/>
              <a:t>: </a:t>
            </a:r>
            <a:r>
              <a:rPr lang="en-US" dirty="0" err="1"/>
              <a:t>xóa</a:t>
            </a:r>
            <a:r>
              <a:rPr lang="en-US" dirty="0"/>
              <a:t>,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hide/unhide, column width, row height</a:t>
            </a:r>
          </a:p>
          <a:p>
            <a:r>
              <a:rPr lang="en-US" dirty="0" err="1"/>
              <a:t>Với</a:t>
            </a:r>
            <a:r>
              <a:rPr lang="en-US" dirty="0"/>
              <a:t> cell/cell range: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, format cell.</a:t>
            </a:r>
          </a:p>
        </p:txBody>
      </p:sp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372" y="685800"/>
            <a:ext cx="3238828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Worksheet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6129" y="1447800"/>
            <a:ext cx="8460403" cy="3657600"/>
          </a:xfrm>
        </p:spPr>
        <p:txBody>
          <a:bodyPr>
            <a:normAutofit/>
          </a:bodyPr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worksheet: click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Insert worksheet/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worksheet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, </a:t>
            </a:r>
            <a:r>
              <a:rPr lang="en-US" dirty="0" err="1"/>
              <a:t>cohnj</a:t>
            </a:r>
            <a:r>
              <a:rPr lang="en-US" dirty="0"/>
              <a:t> Insert/Worksheet</a:t>
            </a:r>
          </a:p>
          <a:p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worksheet: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/Rename</a:t>
            </a:r>
          </a:p>
          <a:p>
            <a:r>
              <a:rPr lang="en-US" dirty="0" err="1"/>
              <a:t>Xóa</a:t>
            </a:r>
            <a:r>
              <a:rPr lang="en-US" dirty="0"/>
              <a:t> worksheet: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/Delete</a:t>
            </a:r>
          </a:p>
          <a:p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worksheet: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/Tab </a:t>
            </a:r>
            <a:r>
              <a:rPr lang="en-US" dirty="0" err="1"/>
              <a:t>Colour</a:t>
            </a:r>
            <a:endParaRPr lang="en-US" dirty="0"/>
          </a:p>
          <a:p>
            <a:r>
              <a:rPr lang="en-US" dirty="0" err="1"/>
              <a:t>Ẩn</a:t>
            </a:r>
            <a:r>
              <a:rPr lang="en-US" dirty="0"/>
              <a:t> worksheet: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/Hide</a:t>
            </a:r>
          </a:p>
          <a:p>
            <a:r>
              <a:rPr lang="en-US" dirty="0"/>
              <a:t>Unhide worksheet: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worksheet/Unhide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1769" y="533400"/>
            <a:ext cx="1743231" cy="533400"/>
          </a:xfrm>
        </p:spPr>
        <p:txBody>
          <a:bodyPr>
            <a:normAutofit/>
          </a:bodyPr>
          <a:lstStyle/>
          <a:p>
            <a:r>
              <a:rPr lang="en-US" dirty="0"/>
              <a:t>Tab File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6129" y="1295400"/>
            <a:ext cx="8460403" cy="4343400"/>
          </a:xfrm>
        </p:spPr>
        <p:txBody>
          <a:bodyPr>
            <a:normAutofit/>
          </a:bodyPr>
          <a:lstStyle/>
          <a:p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Save, Save As, Save and Send</a:t>
            </a:r>
          </a:p>
          <a:p>
            <a:r>
              <a:rPr lang="en-US" sz="2800" dirty="0"/>
              <a:t>Save &amp; Send</a:t>
            </a:r>
          </a:p>
          <a:p>
            <a:pPr lvl="1"/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gửi</a:t>
            </a:r>
            <a:r>
              <a:rPr lang="en-US" sz="2400" dirty="0"/>
              <a:t> mail (Send as Attachment, Send as PDF, Send as XPS)</a:t>
            </a:r>
          </a:p>
          <a:p>
            <a:pPr lvl="1"/>
            <a:r>
              <a:rPr lang="en-US" sz="2400" dirty="0"/>
              <a:t>Save to Web:</a:t>
            </a:r>
          </a:p>
          <a:p>
            <a:pPr lvl="1"/>
            <a:r>
              <a:rPr lang="en-US" sz="2400" dirty="0"/>
              <a:t>Share to SharePoint:</a:t>
            </a:r>
          </a:p>
          <a:p>
            <a:r>
              <a:rPr lang="en-US" sz="2800" dirty="0"/>
              <a:t>Open/New</a:t>
            </a:r>
          </a:p>
          <a:p>
            <a:pPr marL="320040" lvl="1" indent="0">
              <a:buNone/>
            </a:pPr>
            <a:endParaRPr lang="en-US" sz="2400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>
          <a:xfrm>
            <a:off x="1143000" y="1219200"/>
            <a:ext cx="4321665" cy="4206240"/>
          </a:xfrm>
        </p:spPr>
      </p:sp>
    </p:spTree>
    <p:extLst>
      <p:ext uri="{BB962C8B-B14F-4D97-AF65-F5344CB8AC3E}">
        <p14:creationId xmlns:p14="http://schemas.microsoft.com/office/powerpoint/2010/main" val="269393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1_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usiness project planning overview presentation.potx" id="{0D6D6775-FC9F-484B-A889-C0FCD86449E3}" vid="{CBE6795F-D548-4056-89FC-5BC618C494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465</Words>
  <Application>Microsoft Office PowerPoint</Application>
  <PresentationFormat>On-screen Show (4:3)</PresentationFormat>
  <Paragraphs>66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Project planning overview presentation</vt:lpstr>
      <vt:lpstr>1_Project planning overview presentation</vt:lpstr>
      <vt:lpstr>Module 2: Key Application</vt:lpstr>
      <vt:lpstr>Outline Excel 2010</vt:lpstr>
      <vt:lpstr>Outline PowerPoint 2010</vt:lpstr>
      <vt:lpstr>Microsoft Office Excel 2010</vt:lpstr>
      <vt:lpstr>Giao diện Excel</vt:lpstr>
      <vt:lpstr>Thao tác cơ bản</vt:lpstr>
      <vt:lpstr>Thao tác Worksheet</vt:lpstr>
      <vt:lpstr>Tab File</vt:lpstr>
      <vt:lpstr>PowerPoint Presentation</vt:lpstr>
      <vt:lpstr>Tab Home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2: Key Application</dc:title>
  <dc:creator>Windows User</dc:creator>
  <cp:lastModifiedBy>DELL</cp:lastModifiedBy>
  <cp:revision>4</cp:revision>
  <dcterms:created xsi:type="dcterms:W3CDTF">2018-05-11T14:04:30Z</dcterms:created>
  <dcterms:modified xsi:type="dcterms:W3CDTF">2018-10-23T14:17:34Z</dcterms:modified>
</cp:coreProperties>
</file>