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7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58" r:id="rId19"/>
    <p:sldId id="259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7DFB3-E63F-4F34-8B89-83FB0B002E94}" v="4" dt="2020-08-07T23:18:54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A0A7-77A3-4E77-9649-D92F17B75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sz="9600" dirty="0"/>
              <a:t>C++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544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9CB8-3287-47C8-9AA7-46C1F46B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2F35F-3B8F-4C49-9DDE-CDE0022C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Hacer un programa que simule un cajero automático con un saldo inicial de 50000.</a:t>
            </a:r>
          </a:p>
          <a:p>
            <a:pPr lvl="1"/>
            <a:r>
              <a:rPr lang="es-CO" dirty="0"/>
              <a:t>Primera Opción Ingresar dinero e informar su nuevo saldo.</a:t>
            </a:r>
          </a:p>
          <a:p>
            <a:pPr lvl="1"/>
            <a:r>
              <a:rPr lang="es-CO" dirty="0"/>
              <a:t>Retirar saldo e informar su nuevo saldo</a:t>
            </a:r>
          </a:p>
          <a:p>
            <a:pPr lvl="1"/>
            <a:r>
              <a:rPr lang="es-CO" dirty="0"/>
              <a:t>Salir</a:t>
            </a:r>
          </a:p>
          <a:p>
            <a:r>
              <a:rPr lang="es-CO" dirty="0"/>
              <a:t>Hacer Un Menú: -&gt; #include&lt;math.h&gt; -&gt; pow(2,3)=2^3</a:t>
            </a:r>
          </a:p>
          <a:p>
            <a:pPr lvl="1"/>
            <a:r>
              <a:rPr lang="es-CO" dirty="0"/>
              <a:t> Primera Opción cubo de un numero</a:t>
            </a:r>
          </a:p>
          <a:p>
            <a:pPr lvl="1"/>
            <a:r>
              <a:rPr lang="es-CO" dirty="0"/>
              <a:t>Segunda Opción Numero es Par o Impar</a:t>
            </a:r>
          </a:p>
          <a:p>
            <a:pPr lvl="1"/>
            <a:r>
              <a:rPr lang="es-CO" dirty="0"/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33549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5265A-7ADA-4D3C-A4BF-A2C106A1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ESTRUCTURAS REPETITIVAS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57F59-4B28-4FCA-A8BD-EA2F511B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Sentencia While</a:t>
            </a:r>
          </a:p>
          <a:p>
            <a:r>
              <a:rPr lang="es-CO" dirty="0"/>
              <a:t>Sentencia Do While</a:t>
            </a:r>
          </a:p>
          <a:p>
            <a:r>
              <a:rPr lang="es-CO" dirty="0"/>
              <a:t>Sentencia For</a:t>
            </a:r>
          </a:p>
          <a:p>
            <a:r>
              <a:rPr lang="es-CO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155234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EA9E2-96B1-4FF5-B9BB-BE1A5B79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Sentencia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A2CB3-1292-4007-B56D-A27BD23D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While(Expresión Lógica){</a:t>
            </a:r>
          </a:p>
          <a:p>
            <a:pPr marL="914400" lvl="2" indent="0">
              <a:buNone/>
            </a:pPr>
            <a:r>
              <a:rPr lang="es-CO" dirty="0"/>
              <a:t>Conjunto de instrucciones</a:t>
            </a:r>
          </a:p>
          <a:p>
            <a:pPr marL="457200" lvl="1" indent="0">
              <a:buNone/>
            </a:pPr>
            <a:r>
              <a:rPr lang="es-CO" dirty="0"/>
              <a:t>}</a:t>
            </a:r>
          </a:p>
          <a:p>
            <a:r>
              <a:rPr lang="es-CO" dirty="0"/>
              <a:t>Mientras e cumpla la expresión lógica se van seguir ejecutando el conjunto de instrucciones.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669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2F12-768A-4A8E-8EAA-6347C26E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Sentencia do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5361C-ADB9-4C19-9492-8756A2D7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Do{</a:t>
            </a:r>
          </a:p>
          <a:p>
            <a:pPr marL="857250" lvl="2" indent="0">
              <a:buNone/>
            </a:pPr>
            <a:r>
              <a:rPr lang="es-CO" dirty="0"/>
              <a:t>Conjunto de Instrucciones</a:t>
            </a:r>
          </a:p>
          <a:p>
            <a:pPr marL="457200" lvl="1" indent="0">
              <a:buNone/>
            </a:pPr>
            <a:r>
              <a:rPr lang="es-CO" dirty="0"/>
              <a:t>}while(expresión lógica);</a:t>
            </a:r>
          </a:p>
          <a:p>
            <a:pPr marL="457200" lvl="1" indent="0">
              <a:buNone/>
            </a:pPr>
            <a:endParaRPr lang="es-CO" dirty="0"/>
          </a:p>
          <a:p>
            <a:r>
              <a:rPr lang="es-CO" dirty="0"/>
              <a:t>While = Piensa Luego actúa</a:t>
            </a:r>
          </a:p>
          <a:p>
            <a:r>
              <a:rPr lang="es-CO" dirty="0"/>
              <a:t>Do While = Actúa y luego piensa</a:t>
            </a:r>
          </a:p>
        </p:txBody>
      </p:sp>
    </p:spTree>
    <p:extLst>
      <p:ext uri="{BB962C8B-B14F-4D97-AF65-F5344CB8AC3E}">
        <p14:creationId xmlns:p14="http://schemas.microsoft.com/office/powerpoint/2010/main" val="140145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281E0-F822-43CA-944F-CF7E35BF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Sentencia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4BD07-0BA3-4598-A80F-7AB87B76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For(expresion1;expresión lógica,expresion2){</a:t>
            </a:r>
          </a:p>
          <a:p>
            <a:pPr marL="914400" lvl="2" indent="0">
              <a:buNone/>
            </a:pPr>
            <a:r>
              <a:rPr lang="es-CO" dirty="0"/>
              <a:t>conjunto de instrucciones</a:t>
            </a:r>
          </a:p>
          <a:p>
            <a:pPr marL="514350" lvl="1" indent="0">
              <a:buNone/>
            </a:pPr>
            <a:r>
              <a:rPr lang="es-CO" dirty="0"/>
              <a:t>}</a:t>
            </a:r>
          </a:p>
          <a:p>
            <a:pPr marL="514350" lvl="1" indent="0">
              <a:buNone/>
            </a:pPr>
            <a:endParaRPr lang="es-CO" dirty="0"/>
          </a:p>
          <a:p>
            <a:pPr marL="400050"/>
            <a:r>
              <a:rPr lang="es-CO" dirty="0"/>
              <a:t>Inicializar un iterador</a:t>
            </a:r>
          </a:p>
          <a:p>
            <a:pPr marL="400050"/>
            <a:r>
              <a:rPr lang="es-CO" dirty="0"/>
              <a:t>Cumplir una condición</a:t>
            </a:r>
          </a:p>
          <a:p>
            <a:pPr marL="400050"/>
            <a:r>
              <a:rPr lang="es-CO" dirty="0"/>
              <a:t>Aumentar el iterador de uno en uno</a:t>
            </a:r>
          </a:p>
        </p:txBody>
      </p:sp>
    </p:spTree>
    <p:extLst>
      <p:ext uri="{BB962C8B-B14F-4D97-AF65-F5344CB8AC3E}">
        <p14:creationId xmlns:p14="http://schemas.microsoft.com/office/powerpoint/2010/main" val="392826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AB9CA-C005-48EE-9F1C-1AA904B3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E32B0-F269-489F-811E-E9A830A3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Tabla Multiplicar</a:t>
            </a:r>
          </a:p>
          <a:p>
            <a:r>
              <a:rPr lang="es-CO" dirty="0"/>
              <a:t>La Suma de los cuadrados de los 10 primeros números</a:t>
            </a:r>
          </a:p>
          <a:p>
            <a:r>
              <a:rPr lang="es-CO" dirty="0"/>
              <a:t>Registrar 6 temperaturas, indicar la temperatura promedio, la alta y la mas baja.</a:t>
            </a:r>
          </a:p>
          <a:p>
            <a:r>
              <a:rPr lang="es-CO" dirty="0"/>
              <a:t>Programa que lea los valores dentro del rango [20-30], si esta fuera de este rango o el numero es 0 debe dar la suma total de los valores ingresado. -&gt; do while(((numero&gt;20)&amp;&amp;(numero&lt;30))&amp;&amp;(numero!=0))</a:t>
            </a:r>
          </a:p>
          <a:p>
            <a:r>
              <a:rPr lang="es-CO" dirty="0"/>
              <a:t>Programa que calcule </a:t>
            </a:r>
            <a:r>
              <a:rPr lang="es-CO" dirty="0" err="1"/>
              <a:t>x^y</a:t>
            </a:r>
            <a:r>
              <a:rPr lang="es-CO" dirty="0"/>
              <a:t> con ciclos</a:t>
            </a:r>
          </a:p>
          <a:p>
            <a:r>
              <a:rPr lang="es-CO" dirty="0"/>
              <a:t>Programa que pida el numero y hacer la suma -&gt; 1+2+3+4+n</a:t>
            </a:r>
          </a:p>
        </p:txBody>
      </p:sp>
    </p:spTree>
    <p:extLst>
      <p:ext uri="{BB962C8B-B14F-4D97-AF65-F5344CB8AC3E}">
        <p14:creationId xmlns:p14="http://schemas.microsoft.com/office/powerpoint/2010/main" val="223339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19DA5-1A24-4B2E-9F58-CF56FD42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8296"/>
            <a:ext cx="8946541" cy="5970103"/>
          </a:xfrm>
        </p:spPr>
        <p:txBody>
          <a:bodyPr/>
          <a:lstStyle/>
          <a:p>
            <a:r>
              <a:rPr lang="es-CO" dirty="0"/>
              <a:t>Programa que pida un numero y la suma pero números impares</a:t>
            </a:r>
          </a:p>
          <a:p>
            <a:pPr marL="457200" lvl="1" indent="0">
              <a:buNone/>
            </a:pPr>
            <a:r>
              <a:rPr lang="es-CO" dirty="0"/>
              <a:t>1+3+5+….2n-1</a:t>
            </a:r>
          </a:p>
          <a:p>
            <a:pPr marL="457200" lvl="1" indent="0">
              <a:buNone/>
            </a:pPr>
            <a:r>
              <a:rPr lang="es-CO" dirty="0"/>
              <a:t>For(int i=0;i&lt;2*n-1;i+=2)</a:t>
            </a:r>
          </a:p>
          <a:p>
            <a:r>
              <a:rPr lang="es-CO" dirty="0"/>
              <a:t>Factorial de un numero. Factorial 5 -&gt; 5*4*3*2*1</a:t>
            </a:r>
          </a:p>
          <a:p>
            <a:r>
              <a:rPr lang="es-CO" dirty="0"/>
              <a:t>Suma de Factoriales -&gt; 1+2+3+4+5</a:t>
            </a:r>
          </a:p>
          <a:p>
            <a:r>
              <a:rPr lang="es-CO" dirty="0"/>
              <a:t>Programa -&gt; 2^1+2^2+2^3…2+^n -&gt; elevación,n,suma</a:t>
            </a:r>
          </a:p>
          <a:p>
            <a:r>
              <a:rPr lang="es-CO" dirty="0"/>
              <a:t>Programa -&gt; 1-2+3-4+5-6..n</a:t>
            </a:r>
          </a:p>
          <a:p>
            <a:r>
              <a:rPr lang="es-CO" dirty="0"/>
              <a:t>Numero mágico -&gt; #include&lt;time.h&gt;, numero, dato, conteo.</a:t>
            </a:r>
          </a:p>
          <a:p>
            <a:pPr lvl="1"/>
            <a:r>
              <a:rPr lang="es-CO" dirty="0"/>
              <a:t>Srand(time(NULL)) </a:t>
            </a:r>
          </a:p>
          <a:p>
            <a:pPr lvl="1"/>
            <a:r>
              <a:rPr lang="es-CO" dirty="0"/>
              <a:t>Dato = 1 + rand()%(100)</a:t>
            </a:r>
          </a:p>
          <a:p>
            <a:pPr lvl="1"/>
            <a:r>
              <a:rPr lang="es-CO" dirty="0"/>
              <a:t>Do while(numero != dato)</a:t>
            </a:r>
          </a:p>
          <a:p>
            <a:pPr lvl="1"/>
            <a:r>
              <a:rPr lang="es-CO" dirty="0"/>
              <a:t>Contador cada vez que pida un dato</a:t>
            </a:r>
          </a:p>
          <a:p>
            <a:pPr lvl="1"/>
            <a:r>
              <a:rPr lang="es-CO" dirty="0"/>
              <a:t>Felicidades adivinaste el mundo, y los intentos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53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5050-B7AB-4240-9F45-7FFA3C0B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ARREGLOS O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72F8B-5F0A-4BF0-8F65-7D6E0050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Arreglo Unidimensional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Suma de los Elementos de un Arreglo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Multiplicación de Elementos de un Arreglo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Mostrar Elementos de Un Arreglo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Imprimir un Arreglo en Orden Inverso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Mayor Elemento de un Arreglo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250209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1E711-EDDB-4862-A407-D28D7D3B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Arreglo Unidimensional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92818-CA6E-4ECE-9ED2-EAF1652B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Es un tipo de dato que almacena una secuencia de datos del mismo tipo que se pueden acceder a ellos mediante un Índice o Posición.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565C50-673A-46A6-A754-50576AF6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86" y="3114261"/>
            <a:ext cx="4200732" cy="35979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F68E5B-FFA8-49A8-BBD0-F6364CAA88FE}"/>
              </a:ext>
            </a:extLst>
          </p:cNvPr>
          <p:cNvSpPr txBox="1"/>
          <p:nvPr/>
        </p:nvSpPr>
        <p:spPr>
          <a:xfrm>
            <a:off x="6665843" y="3273287"/>
            <a:ext cx="4081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Int numero[5];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Int numero[] = {34,5,8,211,27};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Tamaño del Arreglo -&gt; 5</a:t>
            </a:r>
          </a:p>
        </p:txBody>
      </p:sp>
    </p:spTree>
    <p:extLst>
      <p:ext uri="{BB962C8B-B14F-4D97-AF65-F5344CB8AC3E}">
        <p14:creationId xmlns:p14="http://schemas.microsoft.com/office/powerpoint/2010/main" val="121646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743B8-8260-4EFC-962F-9198556E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86C31-3F70-44FD-95B6-C5A302EA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Defina un arreglo de Números enteros y muestre la suma de todos sus elementos.</a:t>
            </a:r>
          </a:p>
          <a:p>
            <a:pPr algn="just"/>
            <a:r>
              <a:rPr lang="es-CO" dirty="0"/>
              <a:t>Defina un arreglo de Números enteros y muestre la multiplicación de todos sus elementos.</a:t>
            </a:r>
          </a:p>
          <a:p>
            <a:pPr algn="just"/>
            <a:r>
              <a:rPr lang="es-CO" dirty="0"/>
              <a:t>Realizar un programa donde el usuario indique el numero de elementos que va tener el arreglo, y sus respectivos valores.</a:t>
            </a:r>
          </a:p>
          <a:p>
            <a:pPr algn="just"/>
            <a:r>
              <a:rPr lang="es-CO" dirty="0"/>
              <a:t>Defina un vector e Imprímalo en Orden Inverso.</a:t>
            </a:r>
          </a:p>
          <a:p>
            <a:pPr algn="just"/>
            <a:r>
              <a:rPr lang="es-CO" dirty="0"/>
              <a:t>Realizar un programa donde el usuario indique el numero de elementos que va tener el arreglo y sus respectivos valores, e indicar cual es el numero mayor.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365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D9926-E121-417B-A348-D53EB41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DEEDE-F8F3-431C-B71C-850D170F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Realizar un programa donde el usuario ingrese un numero del 1 al 10, y muestre su respectiva tabla de multiplicar hasta el valor 20.(nX1…nX20)</a:t>
            </a:r>
          </a:p>
          <a:p>
            <a:r>
              <a:rPr lang="es-CO" dirty="0"/>
              <a:t>Un programa en C++ se compone de sus librerías y de su función principal main()</a:t>
            </a:r>
          </a:p>
          <a:p>
            <a:r>
              <a:rPr lang="es-CO" dirty="0"/>
              <a:t>#include&lt;iostream&gt; // in out entrada y salida de datos.</a:t>
            </a:r>
          </a:p>
          <a:p>
            <a:r>
              <a:rPr lang="es-CO" dirty="0"/>
              <a:t>Using name space std; // para no tener que escribir std::cout&lt;&lt;“..”</a:t>
            </a:r>
          </a:p>
          <a:p>
            <a:r>
              <a:rPr lang="es-CO" dirty="0"/>
              <a:t>Cpp -&gt; C Plus Plus</a:t>
            </a:r>
          </a:p>
          <a:p>
            <a:r>
              <a:rPr lang="es-CO" dirty="0"/>
              <a:t>Endl o “\n” es equivalente a un Enter.</a:t>
            </a:r>
          </a:p>
          <a:p>
            <a:r>
              <a:rPr lang="es-CO" dirty="0"/>
              <a:t>Una Variable es un espacio en la memoria para almacenar un valor.</a:t>
            </a:r>
          </a:p>
          <a:p>
            <a:r>
              <a:rPr lang="es-CO" dirty="0"/>
              <a:t>Int, Float, Char, Double </a:t>
            </a:r>
          </a:p>
        </p:txBody>
      </p:sp>
    </p:spTree>
    <p:extLst>
      <p:ext uri="{BB962C8B-B14F-4D97-AF65-F5344CB8AC3E}">
        <p14:creationId xmlns:p14="http://schemas.microsoft.com/office/powerpoint/2010/main" val="106960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6B2B3-A0AC-4176-A74F-B767D690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MATRICES O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F4F0A-61BB-4140-982E-6930CACF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232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DC06E-B254-4A2F-892A-254F6D74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MATRIZ O TABLA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67D69-8F1E-488A-AD82-33831E4C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675" y="1588205"/>
            <a:ext cx="8946541" cy="4658138"/>
          </a:xfrm>
        </p:spPr>
        <p:txBody>
          <a:bodyPr>
            <a:normAutofit lnSpcReduction="10000"/>
          </a:bodyPr>
          <a:lstStyle/>
          <a:p>
            <a:r>
              <a:rPr lang="es-CO" dirty="0"/>
              <a:t>Contiene dos dimensiones para nuestro caso Filas y Columnas.</a:t>
            </a:r>
          </a:p>
          <a:p>
            <a:r>
              <a:rPr lang="es-CO" dirty="0"/>
              <a:t>Tipo nombre[nFilas][ncolumnas].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 err="1"/>
              <a:t>Int</a:t>
            </a:r>
            <a:r>
              <a:rPr lang="es-CO" dirty="0"/>
              <a:t> números[2][3];2X3</a:t>
            </a:r>
          </a:p>
          <a:p>
            <a:r>
              <a:rPr lang="es-CO" dirty="0" err="1"/>
              <a:t>char</a:t>
            </a:r>
            <a:r>
              <a:rPr lang="es-CO" dirty="0"/>
              <a:t> letras[3][2];3X2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02F4687-9B8C-42A5-938D-F234B33D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14490"/>
              </p:ext>
            </p:extLst>
          </p:nvPr>
        </p:nvGraphicFramePr>
        <p:xfrm>
          <a:off x="816700" y="2680329"/>
          <a:ext cx="1055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720">
                  <a:extLst>
                    <a:ext uri="{9D8B030D-6E8A-4147-A177-3AD203B41FA5}">
                      <a16:colId xmlns:a16="http://schemas.microsoft.com/office/drawing/2014/main" val="2474419912"/>
                    </a:ext>
                  </a:extLst>
                </a:gridCol>
                <a:gridCol w="2111720">
                  <a:extLst>
                    <a:ext uri="{9D8B030D-6E8A-4147-A177-3AD203B41FA5}">
                      <a16:colId xmlns:a16="http://schemas.microsoft.com/office/drawing/2014/main" val="1144920569"/>
                    </a:ext>
                  </a:extLst>
                </a:gridCol>
                <a:gridCol w="2111720">
                  <a:extLst>
                    <a:ext uri="{9D8B030D-6E8A-4147-A177-3AD203B41FA5}">
                      <a16:colId xmlns:a16="http://schemas.microsoft.com/office/drawing/2014/main" val="2156585189"/>
                    </a:ext>
                  </a:extLst>
                </a:gridCol>
                <a:gridCol w="2111720">
                  <a:extLst>
                    <a:ext uri="{9D8B030D-6E8A-4147-A177-3AD203B41FA5}">
                      <a16:colId xmlns:a16="http://schemas.microsoft.com/office/drawing/2014/main" val="2590216816"/>
                    </a:ext>
                  </a:extLst>
                </a:gridCol>
                <a:gridCol w="2111720">
                  <a:extLst>
                    <a:ext uri="{9D8B030D-6E8A-4147-A177-3AD203B41FA5}">
                      <a16:colId xmlns:a16="http://schemas.microsoft.com/office/drawing/2014/main" val="65216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Nombre[0][0]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Nombre[0][n-1]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Nombre[1][n-1]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Nombre[2][n-1]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7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…………………….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6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Nombre[n-1][0]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Nombre[n-1][1]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Nombre[n-1][n-1]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1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6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F233E-D00C-4D95-BC79-3487D773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Agregar Datos A Una Matrix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54107-8B70-4AA0-936D-FD0862AD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5075583"/>
          </a:xfrm>
        </p:spPr>
        <p:txBody>
          <a:bodyPr>
            <a:normAutofit lnSpcReduction="10000"/>
          </a:bodyPr>
          <a:lstStyle/>
          <a:p>
            <a:r>
              <a:rPr lang="es-CO" dirty="0" err="1"/>
              <a:t>Int</a:t>
            </a:r>
            <a:r>
              <a:rPr lang="es-CO" dirty="0"/>
              <a:t> números[2][3] = {{1,2,3},{4,5,6}};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 err="1"/>
              <a:t>Numeros</a:t>
            </a:r>
            <a:r>
              <a:rPr lang="es-CO" dirty="0"/>
              <a:t>[0][0] -&gt; 1</a:t>
            </a:r>
          </a:p>
          <a:p>
            <a:r>
              <a:rPr lang="es-CO" dirty="0" err="1"/>
              <a:t>Numeros</a:t>
            </a:r>
            <a:r>
              <a:rPr lang="es-CO" dirty="0"/>
              <a:t>[0][1] -&gt; 2</a:t>
            </a:r>
          </a:p>
          <a:p>
            <a:r>
              <a:rPr lang="es-CO" dirty="0" err="1"/>
              <a:t>Numeros</a:t>
            </a:r>
            <a:r>
              <a:rPr lang="es-CO" dirty="0"/>
              <a:t>[0][2] -&gt; 3</a:t>
            </a:r>
          </a:p>
          <a:p>
            <a:r>
              <a:rPr lang="es-CO" dirty="0" err="1"/>
              <a:t>Numeros</a:t>
            </a:r>
            <a:r>
              <a:rPr lang="es-CO" dirty="0"/>
              <a:t>[1][0] -&gt; 4</a:t>
            </a:r>
          </a:p>
          <a:p>
            <a:r>
              <a:rPr lang="es-CO" dirty="0" err="1"/>
              <a:t>Numeros</a:t>
            </a:r>
            <a:r>
              <a:rPr lang="es-CO" dirty="0"/>
              <a:t>[1][1] -&gt; 5</a:t>
            </a:r>
          </a:p>
          <a:p>
            <a:r>
              <a:rPr lang="es-CO" dirty="0" err="1"/>
              <a:t>Numeros</a:t>
            </a:r>
            <a:r>
              <a:rPr lang="es-CO" dirty="0"/>
              <a:t>[1][2] -&gt; 6</a:t>
            </a:r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6880B2F-3AD6-4B7B-A8DD-26EEC0D5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58918"/>
              </p:ext>
            </p:extLst>
          </p:nvPr>
        </p:nvGraphicFramePr>
        <p:xfrm>
          <a:off x="1284472" y="236827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382804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41817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15278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134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4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7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6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450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A7BE-AE74-49B4-ABD6-F293EC4C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B83B8-4BB8-498F-B540-D5E5F140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Utilizan para realizar tareas concretas, también para reciclar código, cuando algo es muy repetitivo se crea una función.</a:t>
            </a:r>
          </a:p>
          <a:p>
            <a:pPr marL="0" indent="0">
              <a:buNone/>
            </a:pPr>
            <a:r>
              <a:rPr lang="es-CO" dirty="0"/>
              <a:t>Retorna </a:t>
            </a:r>
            <a:r>
              <a:rPr lang="es-CO" dirty="0" err="1"/>
              <a:t>NombreFuncion</a:t>
            </a:r>
            <a:r>
              <a:rPr lang="es-CO" dirty="0"/>
              <a:t>(Recibe </a:t>
            </a:r>
            <a:r>
              <a:rPr lang="es-CO" dirty="0" err="1"/>
              <a:t>parametros</a:t>
            </a:r>
            <a:r>
              <a:rPr lang="es-CO" dirty="0"/>
              <a:t>){Instrucciones}</a:t>
            </a:r>
          </a:p>
        </p:txBody>
      </p:sp>
    </p:spTree>
    <p:extLst>
      <p:ext uri="{BB962C8B-B14F-4D97-AF65-F5344CB8AC3E}">
        <p14:creationId xmlns:p14="http://schemas.microsoft.com/office/powerpoint/2010/main" val="20474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A4ED-0E90-41A0-82A2-12E0C4E5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PUNTEROS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3BD7F-AEB4-4277-AFB3-E903ACC9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Declaración Punteros -&gt; Profesor</a:t>
            </a:r>
          </a:p>
          <a:p>
            <a:r>
              <a:rPr lang="es-CO" dirty="0"/>
              <a:t>Numero Par o Impar.</a:t>
            </a:r>
          </a:p>
          <a:p>
            <a:r>
              <a:rPr lang="es-CO" dirty="0"/>
              <a:t>Correspondencia entre Arreglos y Punteros.</a:t>
            </a:r>
          </a:p>
          <a:p>
            <a:r>
              <a:rPr lang="es-CO" dirty="0"/>
              <a:t>Menor Elemento de un arreglo con punteros.</a:t>
            </a:r>
          </a:p>
          <a:p>
            <a:r>
              <a:rPr lang="es-CO" dirty="0"/>
              <a:t>Asignación Dinámica de Arreglos.</a:t>
            </a:r>
          </a:p>
          <a:p>
            <a:r>
              <a:rPr lang="es-CO" dirty="0"/>
              <a:t>Transmisión de Direcciones.</a:t>
            </a:r>
          </a:p>
          <a:p>
            <a:r>
              <a:rPr lang="es-CO" dirty="0"/>
              <a:t>Transmisión de arreglos,</a:t>
            </a:r>
          </a:p>
          <a:p>
            <a:r>
              <a:rPr lang="es-CO"/>
              <a:t>Matriz Dinámica.</a:t>
            </a:r>
            <a:endParaRPr lang="es-CO" dirty="0"/>
          </a:p>
          <a:p>
            <a:r>
              <a:rPr lang="es-CO" dirty="0"/>
              <a:t>Punteros a Estructuras.</a:t>
            </a:r>
          </a:p>
        </p:txBody>
      </p:sp>
    </p:spTree>
    <p:extLst>
      <p:ext uri="{BB962C8B-B14F-4D97-AF65-F5344CB8AC3E}">
        <p14:creationId xmlns:p14="http://schemas.microsoft.com/office/powerpoint/2010/main" val="395421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651C-D1B2-4F7A-A3D1-89D26F5D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16" y="1656523"/>
            <a:ext cx="8946541" cy="3909392"/>
          </a:xfrm>
        </p:spPr>
        <p:txBody>
          <a:bodyPr/>
          <a:lstStyle/>
          <a:p>
            <a:r>
              <a:rPr lang="es-CO" dirty="0"/>
              <a:t>Comentarios = //Línea o /*Parrado*/</a:t>
            </a:r>
          </a:p>
          <a:p>
            <a:r>
              <a:rPr lang="es-CO" dirty="0"/>
              <a:t>Estructuras Repetitivas = Conjunto de Instrucciones que se van ejecutar hasta que se cumpla la condición.</a:t>
            </a:r>
          </a:p>
          <a:p>
            <a:r>
              <a:rPr lang="es-CO" dirty="0"/>
              <a:t>While -&gt; Primero piensa luego actúa.</a:t>
            </a:r>
          </a:p>
          <a:p>
            <a:r>
              <a:rPr lang="es-CO" dirty="0"/>
              <a:t>Do while -&gt; Primero actúa y luego piensa.</a:t>
            </a:r>
          </a:p>
          <a:p>
            <a:r>
              <a:rPr lang="es-CO" dirty="0"/>
              <a:t>#include&lt;stdlib.h&gt; //system(“pause”);</a:t>
            </a:r>
          </a:p>
          <a:p>
            <a:r>
              <a:rPr lang="es-CO" dirty="0"/>
              <a:t>Operadores aritméticos = + - * /</a:t>
            </a:r>
          </a:p>
          <a:p>
            <a:r>
              <a:rPr lang="es-CO" dirty="0"/>
              <a:t>Operadores Lógicos = &amp; | not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742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1C13-2272-4C9E-8765-636D9E1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EXPRESIONES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2438E-AD6A-4764-822B-55F13EA0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EJERCICIOS .TXT</a:t>
            </a:r>
          </a:p>
        </p:txBody>
      </p:sp>
    </p:spTree>
    <p:extLst>
      <p:ext uri="{BB962C8B-B14F-4D97-AF65-F5344CB8AC3E}">
        <p14:creationId xmlns:p14="http://schemas.microsoft.com/office/powerpoint/2010/main" val="232685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DDD83-AC79-4905-9A0F-546D0FCE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ESTRUCTURAS CONDICIONALES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89BC7-9339-4CDD-9954-E0B79EBD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Sentencia If</a:t>
            </a:r>
          </a:p>
          <a:p>
            <a:r>
              <a:rPr lang="es-CO" dirty="0"/>
              <a:t>Sentencia Switch</a:t>
            </a:r>
          </a:p>
          <a:p>
            <a:r>
              <a:rPr lang="es-CO" dirty="0"/>
              <a:t>Menú</a:t>
            </a:r>
          </a:p>
          <a:p>
            <a:r>
              <a:rPr lang="es-CO" dirty="0"/>
              <a:t>Ejercicios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751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F6C0A-2991-411A-A211-A176653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Sentencia If -&gt; Condicionales Simples y Dobles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D1846B-A71C-46F1-830B-38C2A6A5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If(Condición){</a:t>
            </a:r>
          </a:p>
          <a:p>
            <a:pPr marL="457200" lvl="1" indent="0">
              <a:buNone/>
            </a:pPr>
            <a:r>
              <a:rPr lang="es-CO" dirty="0"/>
              <a:t>	Instrucción a Ejecutar Si es verdadera;</a:t>
            </a:r>
          </a:p>
          <a:p>
            <a:pPr marL="457200" lvl="1" indent="0">
              <a:buNone/>
            </a:pPr>
            <a:r>
              <a:rPr lang="es-CO" dirty="0"/>
              <a:t>}</a:t>
            </a:r>
          </a:p>
          <a:p>
            <a:pPr marL="457200" lvl="1" indent="0">
              <a:buNone/>
            </a:pPr>
            <a:r>
              <a:rPr lang="es-CO" dirty="0"/>
              <a:t>Else{</a:t>
            </a:r>
          </a:p>
          <a:p>
            <a:pPr marL="457200" lvl="1" indent="0">
              <a:buNone/>
            </a:pPr>
            <a:r>
              <a:rPr lang="es-CO" dirty="0"/>
              <a:t>	Instrucción Para todo lo demás;</a:t>
            </a:r>
          </a:p>
          <a:p>
            <a:pPr marL="457200" lvl="1" indent="0">
              <a:buNone/>
            </a:pP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04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C90D1-4885-41B1-A27F-DEE63EB5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421754"/>
            <a:ext cx="9933166" cy="58133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Operadores Relacionales: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==  Pregunta si algo es Igual (2==2)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!=  Pregunta si algo es Diferente que (2!=2)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&gt;   Pregunta si algo es mayor que (2&gt;2)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&lt;  Pregunta si algo es menor que (2&lt;2)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&gt;= Pregunta si algo es mayor o igual que (2&gt;=2)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&lt;= Pregunta si algo es menor o igual que (2&lt;=2)</a:t>
            </a:r>
          </a:p>
          <a:p>
            <a:pPr marL="457200" lvl="1" indent="0">
              <a:buNone/>
            </a:pPr>
            <a:endParaRPr lang="es-CO" dirty="0"/>
          </a:p>
          <a:p>
            <a:r>
              <a:rPr lang="es-CO" dirty="0"/>
              <a:t>Operadores Lógicos:</a:t>
            </a:r>
          </a:p>
          <a:p>
            <a:pPr lvl="1"/>
            <a:r>
              <a:rPr lang="es-CO" dirty="0"/>
              <a:t>|| Pregunta si alguna de las dos condiciones es verdadera (5&gt;2) || (0&lt;8)</a:t>
            </a:r>
          </a:p>
          <a:p>
            <a:pPr marL="457200" lvl="1" indent="0">
              <a:buNone/>
            </a:pPr>
            <a:r>
              <a:rPr lang="es-CO" dirty="0"/>
              <a:t>	Nota: Si se cumple alguna de las condiciones es verdadero</a:t>
            </a:r>
          </a:p>
          <a:p>
            <a:pPr lvl="1"/>
            <a:r>
              <a:rPr lang="es-CO" dirty="0"/>
              <a:t>&amp;&amp; Pregunta si las dos condiciones son verdadera (5&gt;2) &amp;&amp; (0&lt;8)</a:t>
            </a:r>
          </a:p>
          <a:p>
            <a:pPr marL="0" indent="0">
              <a:buNone/>
            </a:pPr>
            <a:r>
              <a:rPr lang="es-CO" dirty="0"/>
              <a:t>		Nota: Solo si y solo si se cumplen las dos condiciones es verdadera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946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0B81B-B926-4E86-B234-B4D420DD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Condicionales Múltiples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BDD2A-0149-40C7-9DE7-95BCC066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974"/>
            <a:ext cx="8946541" cy="5367130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Switch(expresión){</a:t>
            </a:r>
          </a:p>
          <a:p>
            <a:pPr marL="457200" lvl="1" indent="0">
              <a:buNone/>
            </a:pPr>
            <a:r>
              <a:rPr lang="es-CO" dirty="0"/>
              <a:t>	case :</a:t>
            </a:r>
          </a:p>
          <a:p>
            <a:pPr marL="457200" lvl="1" indent="0">
              <a:buNone/>
            </a:pPr>
            <a:r>
              <a:rPr lang="es-CO" dirty="0"/>
              <a:t>		Instrucciones;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	case 2:</a:t>
            </a:r>
          </a:p>
          <a:p>
            <a:pPr marL="457200" lvl="1" indent="0">
              <a:buNone/>
            </a:pPr>
            <a:r>
              <a:rPr lang="es-CO" dirty="0"/>
              <a:t>		Instrucciones;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	case 3:</a:t>
            </a:r>
          </a:p>
          <a:p>
            <a:pPr marL="457200" lvl="1" indent="0">
              <a:buNone/>
            </a:pPr>
            <a:r>
              <a:rPr lang="es-CO" dirty="0"/>
              <a:t>		Instrucciones;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	case 4:</a:t>
            </a:r>
          </a:p>
          <a:p>
            <a:pPr marL="457200" lvl="1" indent="0">
              <a:buNone/>
            </a:pPr>
            <a:r>
              <a:rPr lang="es-CO" dirty="0"/>
              <a:t>		Instrucciones;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	default:</a:t>
            </a:r>
          </a:p>
          <a:p>
            <a:pPr marL="457200" lvl="1" indent="0">
              <a:buNone/>
            </a:pPr>
            <a:r>
              <a:rPr lang="es-CO" dirty="0"/>
              <a:t>		Instrucción por defecto;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}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102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AF77A-F93F-4501-8A96-5A29D5B5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1520A-6D97-46A2-9C83-5D44BECE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6"/>
            <a:ext cx="8946541" cy="4870173"/>
          </a:xfrm>
        </p:spPr>
        <p:txBody>
          <a:bodyPr>
            <a:normAutofit/>
          </a:bodyPr>
          <a:lstStyle/>
          <a:p>
            <a:r>
              <a:rPr lang="es-CO" dirty="0"/>
              <a:t>Determinar el Mayor de dos números. -&gt; else if </a:t>
            </a:r>
          </a:p>
          <a:p>
            <a:r>
              <a:rPr lang="es-CO" dirty="0"/>
              <a:t>Mayor de  3 números</a:t>
            </a:r>
          </a:p>
          <a:p>
            <a:r>
              <a:rPr lang="es-CO" dirty="0"/>
              <a:t>Determinar si un numero es par o impar</a:t>
            </a:r>
          </a:p>
          <a:p>
            <a:r>
              <a:rPr lang="es-CO" dirty="0"/>
              <a:t>Determinar si un numero es positivo o negativo.</a:t>
            </a:r>
          </a:p>
          <a:p>
            <a:r>
              <a:rPr lang="es-CO" dirty="0"/>
              <a:t>Comprobar si un carácter es una vocal minúscula -&gt; Switch</a:t>
            </a:r>
          </a:p>
          <a:p>
            <a:r>
              <a:rPr lang="es-CO" dirty="0"/>
              <a:t>Indicar si una Vocal es Mayúscula o Minúscula -&gt; Switch</a:t>
            </a:r>
          </a:p>
          <a:p>
            <a:r>
              <a:rPr lang="es-CO" dirty="0"/>
              <a:t>Indicar si la edad se encuentra entre el rango [18-25] -&gt; &amp;&amp;</a:t>
            </a:r>
          </a:p>
          <a:p>
            <a:r>
              <a:rPr lang="es-CO" dirty="0"/>
              <a:t>Pedir 3 números al usuario y el 4 numero  ver si coinciden con los 3 anteriores -&gt; ||</a:t>
            </a:r>
          </a:p>
          <a:p>
            <a:r>
              <a:rPr lang="es-CO" dirty="0"/>
              <a:t>Mostrar los meses del año pidiéndole al usuario un numero del 1 al 12 -&gt; Switch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4709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2199</TotalTime>
  <Words>1359</Words>
  <Application>Microsoft Office PowerPoint</Application>
  <PresentationFormat>Panorámica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C++ </vt:lpstr>
      <vt:lpstr>Introducción</vt:lpstr>
      <vt:lpstr>Presentación de PowerPoint</vt:lpstr>
      <vt:lpstr>EXPRESIONES</vt:lpstr>
      <vt:lpstr>ESTRUCTURAS CONDICIONALES</vt:lpstr>
      <vt:lpstr>Sentencia If -&gt; Condicionales Simples y Dobles</vt:lpstr>
      <vt:lpstr>Presentación de PowerPoint</vt:lpstr>
      <vt:lpstr>Condicionales Múltiples</vt:lpstr>
      <vt:lpstr>Ejercicios</vt:lpstr>
      <vt:lpstr>Bonus</vt:lpstr>
      <vt:lpstr>ESTRUCTURAS REPETITIVAS</vt:lpstr>
      <vt:lpstr>Sentencia While</vt:lpstr>
      <vt:lpstr>Sentencia do While</vt:lpstr>
      <vt:lpstr>Sentencia For</vt:lpstr>
      <vt:lpstr>Ejercicios</vt:lpstr>
      <vt:lpstr>Presentación de PowerPoint</vt:lpstr>
      <vt:lpstr>ARREGLOS O VECTORES</vt:lpstr>
      <vt:lpstr>Arreglo Unidimensional</vt:lpstr>
      <vt:lpstr>Ejercicios</vt:lpstr>
      <vt:lpstr>MATRICES O TABLAS</vt:lpstr>
      <vt:lpstr>MATRIZ O TABLA</vt:lpstr>
      <vt:lpstr>Agregar Datos A Una Matrix</vt:lpstr>
      <vt:lpstr>FUNCIONES</vt:lpstr>
      <vt:lpstr>PUNTEROS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Jhon Edward Cruz Puentes</dc:creator>
  <cp:lastModifiedBy>Jhon Edward Cruz Puentes</cp:lastModifiedBy>
  <cp:revision>42</cp:revision>
  <dcterms:created xsi:type="dcterms:W3CDTF">2020-08-07T22:16:15Z</dcterms:created>
  <dcterms:modified xsi:type="dcterms:W3CDTF">2020-09-01T07:28:08Z</dcterms:modified>
</cp:coreProperties>
</file>