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1" r:id="rId2"/>
    <p:sldId id="266" r:id="rId3"/>
    <p:sldId id="267" r:id="rId4"/>
    <p:sldId id="265" r:id="rId5"/>
    <p:sldId id="257" r:id="rId6"/>
    <p:sldId id="263" r:id="rId7"/>
    <p:sldId id="268" r:id="rId8"/>
    <p:sldId id="269" r:id="rId9"/>
    <p:sldId id="270" r:id="rId10"/>
    <p:sldId id="272" r:id="rId11"/>
    <p:sldId id="260" r:id="rId12"/>
    <p:sldId id="259" r:id="rId13"/>
    <p:sldId id="261" r:id="rId14"/>
    <p:sldId id="258" r:id="rId15"/>
    <p:sldId id="264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DD6"/>
    <a:srgbClr val="D6E1EC"/>
    <a:srgbClr val="F4F9F1"/>
    <a:srgbClr val="FFFFFF"/>
    <a:srgbClr val="FBAD4B"/>
    <a:srgbClr val="4780FF"/>
    <a:srgbClr val="FF646C"/>
    <a:srgbClr val="FEA92D"/>
    <a:srgbClr val="286BFF"/>
    <a:srgbClr val="FA4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28E4-E6E7-4EAE-BF5F-E5655227AD2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108F-AF76-43BD-8B58-422745E65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86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3413628" y="-2023368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0602810">
            <a:off x="-2798872" y="-4396874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-2951272" y="-4549274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2236433"/>
            <a:ext cx="4297378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236433"/>
            <a:ext cx="4385455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gradFill>
            <a:gsLst>
              <a:gs pos="54000">
                <a:srgbClr val="F4F9F1"/>
              </a:gs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3807988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421732"/>
            <a:ext cx="4385455" cy="250422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79324" y="2421732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79324" y="560949"/>
            <a:ext cx="8979767" cy="1641477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955"/>
            </a:gs>
            <a:gs pos="100000">
              <a:srgbClr val="181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3814916"/>
            <a:ext cx="4493341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3814915"/>
            <a:ext cx="4537587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30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3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7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955"/>
            </a:gs>
            <a:gs pos="100000">
              <a:srgbClr val="181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865239"/>
            <a:ext cx="4493341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865238"/>
            <a:ext cx="4537587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29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2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6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438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2981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19"/>
            <a:ext cx="5378245" cy="48743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4874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F7F7F7"/>
            </a:gs>
            <a:gs pos="0">
              <a:schemeClr val="bg1"/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135" y="766916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35" y="2128683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134" y="3490450"/>
            <a:ext cx="297426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0955" y="3490450"/>
            <a:ext cx="5397910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0425" y="3490450"/>
            <a:ext cx="289560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0955" y="766916"/>
            <a:ext cx="5397910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60425" y="766916"/>
            <a:ext cx="2895601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002888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510116"/>
            <a:ext cx="5334000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735" y="3510116"/>
            <a:ext cx="5338917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4780FF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solidFill>
            <a:srgbClr val="FF646C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FBAD4B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820994"/>
            <a:ext cx="15525135" cy="7678994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820994"/>
            <a:ext cx="15525135" cy="7678994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3413628" y="-2023368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Gomez</dc:creator>
  <cp:lastModifiedBy>Javier Gomez</cp:lastModifiedBy>
  <cp:revision>27</cp:revision>
  <dcterms:created xsi:type="dcterms:W3CDTF">2020-04-08T20:01:45Z</dcterms:created>
  <dcterms:modified xsi:type="dcterms:W3CDTF">2020-04-10T18:29:08Z</dcterms:modified>
</cp:coreProperties>
</file>