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78" r:id="rId4"/>
    <p:sldId id="281" r:id="rId5"/>
    <p:sldId id="286" r:id="rId6"/>
    <p:sldId id="287" r:id="rId7"/>
    <p:sldId id="288" r:id="rId8"/>
    <p:sldId id="282" r:id="rId9"/>
    <p:sldId id="283" r:id="rId10"/>
    <p:sldId id="289" r:id="rId11"/>
    <p:sldId id="284" r:id="rId12"/>
    <p:sldId id="290" r:id="rId13"/>
    <p:sldId id="285" r:id="rId14"/>
    <p:sldId id="28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7F29-26BD-49BD-AF8B-0B69192A32A3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314E-ED7F-43F0-BB1E-0EFB9A503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3850712" y="6087881"/>
            <a:ext cx="1764884" cy="583545"/>
            <a:chOff x="6960574" y="5933349"/>
            <a:chExt cx="2045287" cy="676258"/>
          </a:xfrm>
        </p:grpSpPr>
        <p:sp>
          <p:nvSpPr>
            <p:cNvPr id="10" name="Rounded Rectangle 9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NASA-Logo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2" name="Picture 11" descr="USAID Logo_Blue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960" y="418288"/>
            <a:ext cx="7772400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SERVIR Global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83" y="4798885"/>
            <a:ext cx="6400800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Groups for the Applied Science Team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2098" y="5435600"/>
            <a:ext cx="4179887" cy="455613"/>
          </a:xfrm>
        </p:spPr>
        <p:txBody>
          <a:bodyPr anchor="t">
            <a:noAutofit/>
          </a:bodyPr>
          <a:lstStyle>
            <a:lvl1pPr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By Billy Ashmall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097" y="6113423"/>
            <a:ext cx="2394621" cy="608544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28" y="6105333"/>
            <a:ext cx="495932" cy="548640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592" y="6163985"/>
            <a:ext cx="1367006" cy="43133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629" y="6105333"/>
            <a:ext cx="548640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RVIR_PPT_banner1.ps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  <a:effectLst>
            <a:outerShdw blurRad="2667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17533" cy="98107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39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153" y="537835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38775"/>
            <a:ext cx="9144000" cy="14192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59170"/>
            <a:ext cx="9144000" cy="498829"/>
          </a:xfrm>
          <a:prstGeom prst="rect">
            <a:avLst/>
          </a:prstGeom>
          <a:solidFill>
            <a:srgbClr val="081015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3" y="113765"/>
            <a:ext cx="8669870" cy="817568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353" y="6416417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3988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2487" y="6363042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" y="0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557" y="4258497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1999" y="4376736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GitHub demo/tutorial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2782" y="4798885"/>
            <a:ext cx="6804433" cy="536513"/>
          </a:xfrm>
        </p:spPr>
        <p:txBody>
          <a:bodyPr/>
          <a:lstStyle/>
          <a:p>
            <a:r>
              <a:rPr lang="en-US" dirty="0" smtClean="0"/>
              <a:t>SERVIR </a:t>
            </a:r>
            <a:r>
              <a:rPr lang="en-US" dirty="0"/>
              <a:t>Global GIT Exchange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Created By: Billy Ashmall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343099" cy="439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the blue link README.md</a:t>
            </a:r>
          </a:p>
          <a:p>
            <a:r>
              <a:rPr lang="en-US" dirty="0" smtClean="0"/>
              <a:t>Click the pencil icon in the top right corner</a:t>
            </a:r>
          </a:p>
          <a:p>
            <a:r>
              <a:rPr lang="en-US" dirty="0" smtClean="0"/>
              <a:t>In the editor write what the goal of the project is.</a:t>
            </a:r>
          </a:p>
          <a:p>
            <a:r>
              <a:rPr lang="en-US" dirty="0" smtClean="0"/>
              <a:t>Scroll to the bottom of the page and click Commit Changes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246" y="1367682"/>
            <a:ext cx="3580754" cy="5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Pull </a:t>
            </a:r>
            <a:r>
              <a:rPr lang="en-US" dirty="0"/>
              <a:t>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Pull Requests are </a:t>
            </a:r>
            <a:r>
              <a:rPr lang="en-US" dirty="0" smtClean="0"/>
              <a:t>made to collaborate your new branch contribution to the master.</a:t>
            </a:r>
          </a:p>
          <a:p>
            <a:r>
              <a:rPr lang="en-US" dirty="0"/>
              <a:t>Pull requests </a:t>
            </a:r>
            <a:r>
              <a:rPr lang="en-US" dirty="0" smtClean="0"/>
              <a:t>show </a:t>
            </a:r>
            <a:r>
              <a:rPr lang="en-US" i="1" dirty="0" smtClean="0"/>
              <a:t>diffs</a:t>
            </a:r>
            <a:r>
              <a:rPr lang="en-US" dirty="0"/>
              <a:t>, or differences, of the content from both branches</a:t>
            </a:r>
            <a:r>
              <a:rPr lang="en-US" dirty="0" smtClean="0"/>
              <a:t>.</a:t>
            </a:r>
          </a:p>
          <a:p>
            <a:r>
              <a:rPr lang="en-US" dirty="0"/>
              <a:t>As soon as you make a commit, you can open a pull request and start a discussion, even before the code is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Click the tab at the top that says Pull Requests</a:t>
            </a:r>
          </a:p>
          <a:p>
            <a:r>
              <a:rPr lang="en-US" dirty="0" smtClean="0"/>
              <a:t>Click </a:t>
            </a:r>
            <a:r>
              <a:rPr lang="en-US" dirty="0"/>
              <a:t>the green New pull request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Expand the dropdown to the right which says </a:t>
            </a:r>
            <a:r>
              <a:rPr lang="en-US" dirty="0" err="1" smtClean="0"/>
              <a:t>compare:master</a:t>
            </a:r>
            <a:r>
              <a:rPr lang="en-US" dirty="0" smtClean="0"/>
              <a:t> and select readme-edits.</a:t>
            </a:r>
          </a:p>
          <a:p>
            <a:r>
              <a:rPr lang="en-US" dirty="0"/>
              <a:t>Look over your changes in the diffs on the Compare page, make sure they’re what you want to submit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dirty="0"/>
              <a:t>the big green Create Pull Request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 a title and description for your changes</a:t>
            </a:r>
          </a:p>
          <a:p>
            <a:r>
              <a:rPr lang="en-US" dirty="0" smtClean="0"/>
              <a:t>Click Create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your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5022778"/>
          </a:xfrm>
        </p:spPr>
        <p:txBody>
          <a:bodyPr>
            <a:normAutofit/>
          </a:bodyPr>
          <a:lstStyle/>
          <a:p>
            <a:r>
              <a:rPr lang="en-US" dirty="0" smtClean="0"/>
              <a:t>A merge brings these changes together by actually merging the two branches .</a:t>
            </a:r>
          </a:p>
          <a:p>
            <a:r>
              <a:rPr lang="en-US" dirty="0"/>
              <a:t>Click the green Merge pull request button to merge the changes </a:t>
            </a:r>
            <a:r>
              <a:rPr lang="en-US" dirty="0" smtClean="0"/>
              <a:t>into the master branch</a:t>
            </a:r>
          </a:p>
          <a:p>
            <a:r>
              <a:rPr lang="en-US" dirty="0"/>
              <a:t>Click Confirm merge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the Delete branch button?  Since you have merged all of the changes we can go ahead and click it to remove the edit branch.</a:t>
            </a:r>
          </a:p>
          <a:p>
            <a:r>
              <a:rPr lang="en-US" dirty="0" smtClean="0"/>
              <a:t>Now we just have the master branch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34135" cy="981075"/>
          </a:xfrm>
        </p:spPr>
        <p:txBody>
          <a:bodyPr/>
          <a:lstStyle/>
          <a:p>
            <a:r>
              <a:rPr lang="en-US" dirty="0"/>
              <a:t>Here’s what </a:t>
            </a:r>
            <a:r>
              <a:rPr lang="en-US" dirty="0" smtClean="0"/>
              <a:t>we accomplished </a:t>
            </a:r>
            <a:r>
              <a:rPr lang="en-US" dirty="0"/>
              <a:t>in </a:t>
            </a:r>
            <a:r>
              <a:rPr lang="en-US" dirty="0" smtClean="0"/>
              <a:t>this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258504"/>
          </a:xfrm>
        </p:spPr>
        <p:txBody>
          <a:bodyPr/>
          <a:lstStyle/>
          <a:p>
            <a:r>
              <a:rPr lang="en-US" dirty="0"/>
              <a:t>Created an open source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dirty="0"/>
              <a:t>Started and managed a new branch</a:t>
            </a:r>
          </a:p>
          <a:p>
            <a:r>
              <a:rPr lang="en-US" dirty="0"/>
              <a:t>Changed a file and committed those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Opened Pull Request</a:t>
            </a:r>
          </a:p>
          <a:p>
            <a:r>
              <a:rPr lang="en-US" dirty="0" smtClean="0"/>
              <a:t>Merged two branches</a:t>
            </a:r>
          </a:p>
          <a:p>
            <a:r>
              <a:rPr lang="en-US" dirty="0" smtClean="0"/>
              <a:t>Deleted merged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Please direct any questions or comments to Billy Ashmall billy.ashmall@nasa.gov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cover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Repository</a:t>
            </a:r>
          </a:p>
          <a:p>
            <a:r>
              <a:rPr lang="en-US" dirty="0"/>
              <a:t>Create a </a:t>
            </a:r>
            <a:r>
              <a:rPr lang="en-US" dirty="0" smtClean="0"/>
              <a:t>Branch</a:t>
            </a:r>
          </a:p>
          <a:p>
            <a:r>
              <a:rPr lang="en-US" dirty="0"/>
              <a:t>Make and commit </a:t>
            </a:r>
            <a:r>
              <a:rPr lang="en-US" dirty="0" smtClean="0"/>
              <a:t>changes</a:t>
            </a:r>
          </a:p>
          <a:p>
            <a:r>
              <a:rPr lang="en-US" dirty="0"/>
              <a:t>Open a Pull </a:t>
            </a:r>
            <a:r>
              <a:rPr lang="en-US" dirty="0" smtClean="0"/>
              <a:t>Request</a:t>
            </a:r>
          </a:p>
          <a:p>
            <a:r>
              <a:rPr lang="en-US" dirty="0"/>
              <a:t>Merge your Pull Request</a:t>
            </a:r>
          </a:p>
        </p:txBody>
      </p:sp>
    </p:spTree>
    <p:extLst>
      <p:ext uri="{BB962C8B-B14F-4D97-AF65-F5344CB8AC3E}">
        <p14:creationId xmlns:p14="http://schemas.microsoft.com/office/powerpoint/2010/main" val="1112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 work together on projects from anywhere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tracking code changes easier</a:t>
            </a:r>
          </a:p>
          <a:p>
            <a:r>
              <a:rPr lang="en-US" dirty="0" smtClean="0"/>
              <a:t>Makes project documentation easy to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repository is a single location that you can organize your projects.</a:t>
            </a:r>
          </a:p>
          <a:p>
            <a:r>
              <a:rPr lang="en-US" dirty="0" smtClean="0"/>
              <a:t>I recommend that you use a single repository for each project.</a:t>
            </a:r>
          </a:p>
          <a:p>
            <a:r>
              <a:rPr lang="en-US" dirty="0" smtClean="0"/>
              <a:t>Repositories can house any kind of digital media like code files, images, data sets or anything else that your project requires.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recommend including a </a:t>
            </a:r>
            <a:r>
              <a:rPr lang="en-US" i="1" dirty="0" smtClean="0"/>
              <a:t>README</a:t>
            </a:r>
            <a:r>
              <a:rPr lang="en-US" dirty="0" smtClean="0"/>
              <a:t> </a:t>
            </a:r>
            <a:r>
              <a:rPr lang="en-US" dirty="0"/>
              <a:t>file with information about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Navigate to github.com and login or create new account.</a:t>
            </a:r>
          </a:p>
          <a:p>
            <a:r>
              <a:rPr lang="en-US" dirty="0" smtClean="0"/>
              <a:t>Once logged in, in </a:t>
            </a:r>
            <a:r>
              <a:rPr lang="en-US" dirty="0"/>
              <a:t>the upper right corner, next to your </a:t>
            </a:r>
            <a:r>
              <a:rPr lang="en-US" dirty="0" smtClean="0"/>
              <a:t>avatar, </a:t>
            </a:r>
            <a:r>
              <a:rPr lang="en-US" dirty="0"/>
              <a:t>click 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then </a:t>
            </a:r>
            <a:r>
              <a:rPr lang="en-US" dirty="0"/>
              <a:t>select </a:t>
            </a:r>
            <a:r>
              <a:rPr lang="en-US" b="1" dirty="0"/>
              <a:t>New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name, description, and check Initialize with README</a:t>
            </a:r>
          </a:p>
          <a:p>
            <a:r>
              <a:rPr lang="en-US" dirty="0" smtClean="0"/>
              <a:t>Click Create </a:t>
            </a:r>
            <a:r>
              <a:rPr lang="en-US" dirty="0" err="1" smtClean="0"/>
              <a:t>Repositiory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77" y="-204028"/>
            <a:ext cx="9450953" cy="72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Branching</a:t>
            </a:r>
            <a:r>
              <a:rPr lang="en-US" dirty="0"/>
              <a:t> is the way to work on different versions of a repository at one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branch gives you an environment where you can try new things, add new features, test ideas.</a:t>
            </a:r>
          </a:p>
          <a:p>
            <a:r>
              <a:rPr lang="en-US" dirty="0" smtClean="0"/>
              <a:t>Changes in the branch do not affect the master until you are ready to merge.</a:t>
            </a:r>
          </a:p>
          <a:p>
            <a:r>
              <a:rPr lang="en-US" dirty="0" smtClean="0"/>
              <a:t>Every repository starts with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179325" cy="5275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 to your new </a:t>
            </a:r>
            <a:r>
              <a:rPr lang="en-US" dirty="0" smtClean="0"/>
              <a:t>repository</a:t>
            </a:r>
          </a:p>
          <a:p>
            <a:r>
              <a:rPr lang="en-US" dirty="0"/>
              <a:t>Click the drop down </a:t>
            </a:r>
            <a:r>
              <a:rPr lang="en-US" dirty="0" smtClean="0"/>
              <a:t>that </a:t>
            </a:r>
            <a:r>
              <a:rPr lang="en-US" dirty="0"/>
              <a:t>says </a:t>
            </a:r>
            <a:r>
              <a:rPr lang="en-US" b="1" dirty="0"/>
              <a:t>branch: 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textbox, type readme-edits</a:t>
            </a:r>
          </a:p>
          <a:p>
            <a:r>
              <a:rPr lang="en-US" dirty="0"/>
              <a:t>Click </a:t>
            </a:r>
            <a:r>
              <a:rPr lang="en-US" dirty="0" smtClean="0"/>
              <a:t>the blue Create branch:  readme-edits from ‘master’</a:t>
            </a:r>
          </a:p>
          <a:p>
            <a:r>
              <a:rPr lang="en-US" dirty="0" smtClean="0"/>
              <a:t>You now have a </a:t>
            </a:r>
            <a:r>
              <a:rPr lang="en-US" dirty="0"/>
              <a:t>master </a:t>
            </a:r>
            <a:r>
              <a:rPr lang="en-US" dirty="0" smtClean="0"/>
              <a:t>and a readme-edits branch. </a:t>
            </a:r>
            <a:r>
              <a:rPr lang="en-US" dirty="0"/>
              <a:t>They </a:t>
            </a:r>
            <a:r>
              <a:rPr lang="en-US" dirty="0" smtClean="0"/>
              <a:t>are currently exactly </a:t>
            </a:r>
            <a:r>
              <a:rPr lang="en-US" dirty="0"/>
              <a:t>the same, </a:t>
            </a:r>
            <a:r>
              <a:rPr lang="en-US" dirty="0" smtClean="0"/>
              <a:t>but we’ll </a:t>
            </a:r>
            <a:r>
              <a:rPr lang="en-US" dirty="0"/>
              <a:t>add our changes to the new </a:t>
            </a:r>
            <a:r>
              <a:rPr lang="en-US" dirty="0" smtClean="0"/>
              <a:t>branch soon.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484686" y="1583945"/>
            <a:ext cx="3659314" cy="484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90" y="3779838"/>
            <a:ext cx="3372217" cy="16233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you have two branches,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master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readme-edits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They look exactly the same, but not for long! Next we’ll add our changes to the new branch.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13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it’s time to make some edits to our branch.</a:t>
            </a:r>
          </a:p>
          <a:p>
            <a:r>
              <a:rPr lang="en-US" dirty="0"/>
              <a:t>On GitHub, saved changes are called </a:t>
            </a:r>
            <a:r>
              <a:rPr lang="en-US" i="1" dirty="0" smtClean="0"/>
              <a:t>commits</a:t>
            </a:r>
          </a:p>
          <a:p>
            <a:r>
              <a:rPr lang="en-US" dirty="0"/>
              <a:t>Each commit has an </a:t>
            </a:r>
            <a:r>
              <a:rPr lang="en-US" dirty="0" smtClean="0"/>
              <a:t>associated </a:t>
            </a:r>
            <a:r>
              <a:rPr lang="en-US" i="1" dirty="0" smtClean="0"/>
              <a:t>commit message</a:t>
            </a:r>
            <a:r>
              <a:rPr lang="en-US" dirty="0"/>
              <a:t> </a:t>
            </a:r>
            <a:r>
              <a:rPr lang="en-US" dirty="0" smtClean="0"/>
              <a:t>describing why </a:t>
            </a:r>
            <a:r>
              <a:rPr lang="en-US" dirty="0"/>
              <a:t>a particular change was </a:t>
            </a:r>
            <a:r>
              <a:rPr lang="en-US" dirty="0" smtClean="0"/>
              <a:t>made</a:t>
            </a:r>
          </a:p>
          <a:p>
            <a:r>
              <a:rPr lang="en-US" dirty="0"/>
              <a:t>Commit messages </a:t>
            </a:r>
            <a:r>
              <a:rPr lang="en-US" dirty="0" smtClean="0"/>
              <a:t>help to capture </a:t>
            </a:r>
            <a:r>
              <a:rPr lang="en-US" dirty="0"/>
              <a:t>the history of your changes, so other contributors can understand </a:t>
            </a:r>
            <a:r>
              <a:rPr lang="en-US" dirty="0" smtClean="0"/>
              <a:t>exactly what </a:t>
            </a:r>
            <a:r>
              <a:rPr lang="en-US" dirty="0"/>
              <a:t>you’ve done and why.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r Slides Template 9-2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Servir Slides Template 9-21-12</Template>
  <TotalTime>54715</TotalTime>
  <Words>510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Helvetica Neue</vt:lpstr>
      <vt:lpstr>Servir Slides Template 9-21-12</vt:lpstr>
      <vt:lpstr>GitHub demo/tutorial</vt:lpstr>
      <vt:lpstr>What are we going to cover today</vt:lpstr>
      <vt:lpstr>What is GitHub?</vt:lpstr>
      <vt:lpstr>What is a Repository?</vt:lpstr>
      <vt:lpstr>Create a Repository</vt:lpstr>
      <vt:lpstr>PowerPoint Presentation</vt:lpstr>
      <vt:lpstr>What is a branch</vt:lpstr>
      <vt:lpstr>Create a Branch</vt:lpstr>
      <vt:lpstr>Make and commit changes</vt:lpstr>
      <vt:lpstr>Make and commit changes</vt:lpstr>
      <vt:lpstr>What is a Pull Request</vt:lpstr>
      <vt:lpstr>Open a Pull Request</vt:lpstr>
      <vt:lpstr>Merge your Pull Request</vt:lpstr>
      <vt:lpstr>Here’s what we accomplished in this session</vt:lpstr>
      <vt:lpstr>Please direct any questions or comments to Billy Ashmall billy.ashmall@nasa.gov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Billy Ashmall</dc:creator>
  <cp:lastModifiedBy>ASHMALL, BILLY (MSFC-ZP11)[USRA]</cp:lastModifiedBy>
  <cp:revision>37</cp:revision>
  <dcterms:created xsi:type="dcterms:W3CDTF">2013-03-27T17:32:01Z</dcterms:created>
  <dcterms:modified xsi:type="dcterms:W3CDTF">2016-04-05T16:41:13Z</dcterms:modified>
</cp:coreProperties>
</file>