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" initials="J" lastIdx="7" clrIdx="0">
    <p:extLst>
      <p:ext uri="{19B8F6BF-5375-455C-9EA6-DF929625EA0E}">
        <p15:presenceInfo xmlns:p15="http://schemas.microsoft.com/office/powerpoint/2012/main" userId="Jef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7"/>
    <p:restoredTop sz="94173"/>
  </p:normalViewPr>
  <p:slideViewPr>
    <p:cSldViewPr snapToGrid="0" snapToObjects="1">
      <p:cViewPr varScale="1">
        <p:scale>
          <a:sx n="72" d="100"/>
          <a:sy n="72" d="100"/>
        </p:scale>
        <p:origin x="7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6T13:25:04.197" idx="5">
    <p:pos x="1460" y="3061"/>
    <p:text>Hoping to see a list management option such that interpretation lists under a project can be evaluated by user. Tabular evaluation stats would include (1) % complete, (2) last update date, (3) completion date.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6T13:28:05.843" idx="6">
    <p:pos x="3073" y="906"/>
    <p:text>We need to provide a number of interpretation aids here. This should include band combinations, stretching options, alternate dates</p:text>
    <p:extLst>
      <p:ext uri="{C676402C-5697-4E1C-873F-D02D1690AC5C}">
        <p15:threadingInfo xmlns:p15="http://schemas.microsoft.com/office/powerpoint/2012/main" timeZoneBias="-420"/>
      </p:ext>
    </p:extLst>
  </p:cm>
  <p:cm authorId="1" dt="2017-04-06T13:34:56.465" idx="7">
    <p:pos x="7401" y="656"/>
    <p:text>This would open a pop-up with project specific interpretation tips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76888-24C8-0A48-BE5D-857DCBB7F0D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5184-0058-2F4C-B5A1-6D4355603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1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r>
              <a:rPr lang="en-US" baseline="0" dirty="0" smtClean="0"/>
              <a:t> WIREFRAME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</a:t>
            </a:r>
            <a:r>
              <a:rPr lang="en-US" baseline="0" dirty="0" err="1" smtClean="0"/>
              <a:t>ceo.sig-gis.com</a:t>
            </a:r>
            <a:r>
              <a:rPr lang="en-US" baseline="0" dirty="0" smtClean="0"/>
              <a:t> for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5184-0058-2F4C-B5A1-6D43556030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8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r>
              <a:rPr lang="en-US" baseline="0" dirty="0" smtClean="0"/>
              <a:t> PAGE WIREFRAME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5184-0058-2F4C-B5A1-6D43556030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01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INSTITUTION PAGE</a:t>
            </a:r>
            <a:r>
              <a:rPr lang="en-US" baseline="0" dirty="0" smtClean="0"/>
              <a:t> WIREFRAME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5184-0058-2F4C-B5A1-6D43556030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6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PROJECT MANAGEMENT PAGE</a:t>
            </a:r>
            <a:r>
              <a:rPr lang="en-US" baseline="0" dirty="0" smtClean="0"/>
              <a:t> WIREFRAME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5184-0058-2F4C-B5A1-6D43556030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7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 PAGE WIRE</a:t>
            </a:r>
            <a:r>
              <a:rPr lang="en-US" baseline="0" dirty="0" smtClean="0"/>
              <a:t>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5184-0058-2F4C-B5A1-6D43556030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8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686-B208-5D48-BFA8-4C5F02E8289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2B2C-C0C7-7A4D-8C49-1C484729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686-B208-5D48-BFA8-4C5F02E8289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2B2C-C0C7-7A4D-8C49-1C484729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3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686-B208-5D48-BFA8-4C5F02E8289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2B2C-C0C7-7A4D-8C49-1C484729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686-B208-5D48-BFA8-4C5F02E8289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2B2C-C0C7-7A4D-8C49-1C484729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0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686-B208-5D48-BFA8-4C5F02E8289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2B2C-C0C7-7A4D-8C49-1C484729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686-B208-5D48-BFA8-4C5F02E8289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2B2C-C0C7-7A4D-8C49-1C484729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686-B208-5D48-BFA8-4C5F02E8289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2B2C-C0C7-7A4D-8C49-1C484729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686-B208-5D48-BFA8-4C5F02E8289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2B2C-C0C7-7A4D-8C49-1C484729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686-B208-5D48-BFA8-4C5F02E8289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2B2C-C0C7-7A4D-8C49-1C484729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686-B208-5D48-BFA8-4C5F02E8289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2B2C-C0C7-7A4D-8C49-1C484729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8686-B208-5D48-BFA8-4C5F02E8289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2B2C-C0C7-7A4D-8C49-1C484729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1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D8686-B208-5D48-BFA8-4C5F02E82893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2B2C-C0C7-7A4D-8C49-1C484729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61950"/>
            <a:ext cx="11449050" cy="800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Branding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1144905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Navigation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000250"/>
            <a:ext cx="11449050" cy="4081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Image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133600"/>
            <a:ext cx="4480738" cy="3352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Quick description of CEO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5588" y="2133601"/>
            <a:ext cx="6473012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Featured products (slider)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1428750"/>
            <a:ext cx="142875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64726" y="1428750"/>
            <a:ext cx="1493874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Login/register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5119" y="1428750"/>
            <a:ext cx="142875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56838" y="1428750"/>
            <a:ext cx="142875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Tutorials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925" y="5586524"/>
            <a:ext cx="11125200" cy="39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Disclaimers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64526" y="1434066"/>
            <a:ext cx="142875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6215173"/>
            <a:ext cx="11449050" cy="35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of institutions (links to descriptions)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3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475" y="6166883"/>
            <a:ext cx="11449050" cy="502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Branding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475" y="338470"/>
            <a:ext cx="1144905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Navigation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3875" y="471820"/>
            <a:ext cx="142875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5594" y="471820"/>
            <a:ext cx="142875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474" y="1602637"/>
            <a:ext cx="5072395" cy="4394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Featured projects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8364" y="1963813"/>
            <a:ext cx="1304261" cy="1931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Project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20759" y="1606621"/>
            <a:ext cx="6131443" cy="1867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Operator statistics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85191" y="1963813"/>
            <a:ext cx="1390872" cy="1931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Project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97838" y="1963813"/>
            <a:ext cx="1304261" cy="1931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808" y="4065182"/>
            <a:ext cx="4527255" cy="150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Full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80206" y="471820"/>
            <a:ext cx="2589692" cy="305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User registration/profile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21203" y="3704338"/>
            <a:ext cx="4071604" cy="2275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Institution affiliation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70141" y="3660921"/>
            <a:ext cx="1758468" cy="2275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Institution requests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1473" y="1066578"/>
            <a:ext cx="11449051" cy="402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new project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6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1475" y="6166883"/>
            <a:ext cx="11449050" cy="502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Branding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1475" y="338470"/>
            <a:ext cx="1144905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Navigation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875" y="471820"/>
            <a:ext cx="142875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35594" y="471820"/>
            <a:ext cx="142875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56651" y="471820"/>
            <a:ext cx="2305272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Institution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74" y="1043320"/>
            <a:ext cx="3729039" cy="250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administration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5979" y="3684622"/>
            <a:ext cx="3707884" cy="2348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Institution Dashboard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5979" y="1016404"/>
            <a:ext cx="7484546" cy="253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projects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1474" y="3684623"/>
            <a:ext cx="3729039" cy="2348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Image servers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79329" y="3684623"/>
            <a:ext cx="3512843" cy="2348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request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3874" y="1456157"/>
            <a:ext cx="3376613" cy="861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Institution users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3875" y="2451128"/>
            <a:ext cx="3376612" cy="848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users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475" y="6166883"/>
            <a:ext cx="11449050" cy="502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Branding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475" y="338470"/>
            <a:ext cx="1144905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Navigation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875" y="471820"/>
            <a:ext cx="142875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5594" y="471820"/>
            <a:ext cx="142875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474" y="1043320"/>
            <a:ext cx="5577840" cy="4990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Dashboard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51944" y="1043319"/>
            <a:ext cx="5577840" cy="4990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Design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875" y="1405387"/>
            <a:ext cx="5238972" cy="2823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display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31844" y="471820"/>
            <a:ext cx="142875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3875" y="4312166"/>
            <a:ext cx="2419350" cy="163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Statistics (Project, QA/QC)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45855" y="4312166"/>
            <a:ext cx="2469368" cy="163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Management (Close, Delete, export, etc.)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01022" y="1405387"/>
            <a:ext cx="2534493" cy="163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AOI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84593" y="1405387"/>
            <a:ext cx="2572903" cy="163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Imagery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1022" y="3177036"/>
            <a:ext cx="2572903" cy="163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Record design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(specify locations, sampling, etc.)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84592" y="3177036"/>
            <a:ext cx="2572903" cy="163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13670" y="4948685"/>
            <a:ext cx="5243825" cy="100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GEE integration design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5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475" y="6166883"/>
            <a:ext cx="11449050" cy="502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Branding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475" y="338470"/>
            <a:ext cx="1144905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Navigation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875" y="471820"/>
            <a:ext cx="142875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5594" y="471820"/>
            <a:ext cx="142875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475" y="1043320"/>
            <a:ext cx="7369027" cy="4990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displays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29563" y="1043319"/>
            <a:ext cx="3890962" cy="4990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Collection dashboard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20061" y="1438607"/>
            <a:ext cx="3509963" cy="361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Project </a:t>
            </a:r>
            <a:r>
              <a:rPr lang="en-US" dirty="0" smtClean="0">
                <a:solidFill>
                  <a:schemeClr val="tx1"/>
                </a:solidFill>
              </a:rPr>
              <a:t>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20061" y="1933573"/>
            <a:ext cx="3509963" cy="605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Navigation buttons (new plot, save assignments, etc.)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20061" y="2714625"/>
            <a:ext cx="3509963" cy="1595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assignments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20061" y="4485605"/>
            <a:ext cx="3509963" cy="1372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GEE integration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3875" y="1438607"/>
            <a:ext cx="4355018" cy="4419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09744" y="1956601"/>
            <a:ext cx="3383280" cy="3383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67954" y="1438607"/>
            <a:ext cx="2475845" cy="4419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GEE Widgets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01274" y="465850"/>
            <a:ext cx="142875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14936" y="1933572"/>
            <a:ext cx="2143127" cy="1438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Plot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4934" y="3529013"/>
            <a:ext cx="2143127" cy="150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Plot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14934" y="5167313"/>
            <a:ext cx="2143127" cy="533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Pop out plots to new window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3876" y="1150808"/>
            <a:ext cx="1428750" cy="18878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Band Combinations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76204" y="1163489"/>
            <a:ext cx="1262419" cy="17610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Stretch Options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666225" y="1161109"/>
            <a:ext cx="178481" cy="178481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03480" y="1114259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Hillshade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4078" y="1127107"/>
            <a:ext cx="1262419" cy="17610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Image Selector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69495" y="1002600"/>
            <a:ext cx="95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chemeClr val="accent2">
                    <a:lumMod val="50000"/>
                  </a:schemeClr>
                </a:solidFill>
              </a:rPr>
              <a:t>Training</a:t>
            </a:r>
            <a:r>
              <a:rPr lang="en-US" u="sng" dirty="0" smtClean="0"/>
              <a:t> </a:t>
            </a:r>
            <a:r>
              <a:rPr lang="en-US" sz="1200" u="sng" dirty="0">
                <a:solidFill>
                  <a:schemeClr val="accent2">
                    <a:lumMod val="50000"/>
                  </a:schemeClr>
                </a:solidFill>
              </a:rPr>
              <a:t>link</a:t>
            </a:r>
            <a:endParaRPr lang="en-US" sz="12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6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198</Words>
  <Application>Microsoft Office PowerPoint</Application>
  <PresentationFormat>Widescreen</PresentationFormat>
  <Paragraphs>178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 Markert</dc:creator>
  <cp:lastModifiedBy>Jeff</cp:lastModifiedBy>
  <cp:revision>16</cp:revision>
  <dcterms:created xsi:type="dcterms:W3CDTF">2017-03-21T17:53:17Z</dcterms:created>
  <dcterms:modified xsi:type="dcterms:W3CDTF">2017-04-06T06:37:15Z</dcterms:modified>
</cp:coreProperties>
</file>