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9" r:id="rId2"/>
    <p:sldId id="320" r:id="rId3"/>
    <p:sldId id="323" r:id="rId4"/>
    <p:sldId id="419" r:id="rId5"/>
    <p:sldId id="420" r:id="rId6"/>
    <p:sldId id="421" r:id="rId7"/>
    <p:sldId id="423" r:id="rId8"/>
    <p:sldId id="422" r:id="rId9"/>
    <p:sldId id="424" r:id="rId10"/>
    <p:sldId id="425" r:id="rId11"/>
    <p:sldId id="426" r:id="rId12"/>
    <p:sldId id="427" r:id="rId13"/>
    <p:sldId id="3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mall, Billy (MSFC-ZP11)[USRA]" initials="AB(" lastIdx="0" clrIdx="0">
    <p:extLst>
      <p:ext uri="{19B8F6BF-5375-455C-9EA6-DF929625EA0E}">
        <p15:presenceInfo xmlns:p15="http://schemas.microsoft.com/office/powerpoint/2012/main" userId="Ashmall, Billy (MSFC-ZP11)[USRA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61DAFB"/>
    <a:srgbClr val="FF40FF"/>
    <a:srgbClr val="FF26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2"/>
    <p:restoredTop sz="74485"/>
  </p:normalViewPr>
  <p:slideViewPr>
    <p:cSldViewPr snapToObjects="1">
      <p:cViewPr>
        <p:scale>
          <a:sx n="100" d="100"/>
          <a:sy n="100" d="100"/>
        </p:scale>
        <p:origin x="654" y="318"/>
      </p:cViewPr>
      <p:guideLst>
        <p:guide orient="horz" pos="216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9174-BAC7-2A41-BEBC-BA622811B7B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9F61-43A0-B942-8665-A9F3CFFE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47F04A7-F174-594B-A5CA-DAA400F4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6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1C3C43F-AA3D-7641-BC43-1648B000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6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993D9C-B2FC-2A46-AC14-C5019162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620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nner1.ps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31653"/>
          </a:xfrm>
          <a:prstGeom prst="rect">
            <a:avLst/>
          </a:prstGeom>
          <a:noFill/>
          <a:ln>
            <a:noFill/>
          </a:ln>
          <a:effectLst>
            <a:outerShdw blurRad="26670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25" y="1157765"/>
            <a:ext cx="11394057" cy="493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Global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5539" y="226113"/>
            <a:ext cx="1911392" cy="479425"/>
          </a:xfrm>
          <a:prstGeom prst="rect">
            <a:avLst/>
          </a:prstGeom>
          <a:noFill/>
          <a:ln>
            <a:noFill/>
          </a:ln>
          <a:effectLst>
            <a:outerShdw blurRad="16510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3_side_panel_component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4_map_component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5_publish_components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yarnpkg.com/lang/en/docs/instal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1_env_setup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2_component_dev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Globa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47" y="6212107"/>
            <a:ext cx="2183101" cy="4586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127682" y="6018113"/>
            <a:ext cx="1764884" cy="583545"/>
            <a:chOff x="6960574" y="5933349"/>
            <a:chExt cx="2045287" cy="676258"/>
          </a:xfrm>
        </p:grpSpPr>
        <p:sp>
          <p:nvSpPr>
            <p:cNvPr id="9" name="Rounded Rectangle 8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0" name="Picture 9" descr="NASA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1" name="Picture 10" descr="USAID Logo_Blu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pic>
        <p:nvPicPr>
          <p:cNvPr id="12" name="Picture 2" descr="http://agcommons.files.wordpress.com/2009/11/rcmrd_logo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9578" y="5169128"/>
            <a:ext cx="357509" cy="395505"/>
          </a:xfrm>
          <a:prstGeom prst="rect">
            <a:avLst/>
          </a:prstGeom>
          <a:noFill/>
        </p:spPr>
      </p:pic>
      <p:pic>
        <p:nvPicPr>
          <p:cNvPr id="13" name="Picture 12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810" y="5602570"/>
            <a:ext cx="1128629" cy="356121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3106" y="5169128"/>
            <a:ext cx="79513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115" y="5178817"/>
            <a:ext cx="419649" cy="364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DF1A9-A8A4-2C4C-A046-1CF69AD8D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23876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Open Source Applications</a:t>
            </a:r>
            <a:br>
              <a:rPr lang="en-US" dirty="0" smtClean="0"/>
            </a:br>
            <a:r>
              <a:rPr lang="en-US" dirty="0">
                <a:solidFill>
                  <a:srgbClr val="61DAFB"/>
                </a:solidFill>
              </a:rPr>
              <a:t>R</a:t>
            </a:r>
            <a:r>
              <a:rPr lang="en-US" dirty="0" smtClean="0">
                <a:solidFill>
                  <a:srgbClr val="61DAFB"/>
                </a:solidFill>
              </a:rPr>
              <a:t>eact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5819-70D6-B643-B849-BD9F70E70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51" y="5602569"/>
            <a:ext cx="3457150" cy="85270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Billy Ashmall, SERVIR SCO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14764"/>
            <a:ext cx="1137913" cy="80393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770890" y="6212107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November 15, 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6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github.com/billyz313/react_demo/blob/master/Notes/3_side_panel_component.txt</a:t>
            </a:r>
            <a:r>
              <a:rPr lang="en-US" sz="2800" dirty="0" smtClean="0">
                <a:solidFill>
                  <a:srgbClr val="21212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671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github.com/billyz313/react_demo/blob/master/Notes/4_map_component.txt</a:t>
            </a:r>
            <a:r>
              <a:rPr lang="en-US" sz="2800" dirty="0" smtClean="0">
                <a:solidFill>
                  <a:srgbClr val="21212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728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github.com/billyz313/react_demo/blob/master/Notes/5_publish_components.txt</a:t>
            </a:r>
            <a:r>
              <a:rPr lang="en-US" sz="2800" dirty="0" smtClean="0">
                <a:solidFill>
                  <a:srgbClr val="21212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651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R_PPT_backgroun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405396"/>
            <a:ext cx="12192001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6600" b="1" dirty="0"/>
              <a:t>Discussion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54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Agenda</a:t>
            </a:r>
            <a:endParaRPr lang="en-US" sz="4000" dirty="0"/>
          </a:p>
        </p:txBody>
      </p:sp>
      <p:sp>
        <p:nvSpPr>
          <p:cNvPr id="44" name="Text Placeholder 11"/>
          <p:cNvSpPr txBox="1">
            <a:spLocks/>
          </p:cNvSpPr>
          <p:nvPr/>
        </p:nvSpPr>
        <p:spPr>
          <a:xfrm>
            <a:off x="619192" y="1440836"/>
            <a:ext cx="6772208" cy="4394200"/>
          </a:xfrm>
          <a:prstGeom prst="rect">
            <a:avLst/>
          </a:prstGeom>
        </p:spPr>
        <p:txBody>
          <a:bodyPr vert="horz" lIns="91407" tIns="45704" rIns="91407" bIns="45704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React overview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Code demo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Define Components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Start project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</a:t>
            </a:r>
            <a:r>
              <a:rPr lang="en-US" dirty="0" smtClean="0"/>
              <a:t>ncludes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Develop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Test components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Deploy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deployed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3177" y="3578423"/>
            <a:ext cx="38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Example component code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4630" y="6529737"/>
            <a:ext cx="38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Example of components displayed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50" y="1091458"/>
            <a:ext cx="4072439" cy="2546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04" y="3962400"/>
            <a:ext cx="4079952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R_PPT_backgroun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405396"/>
            <a:ext cx="12192001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6600" b="1" dirty="0"/>
              <a:t>React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1518913" cy="10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React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4" y="1447800"/>
            <a:ext cx="95218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Open-source </a:t>
            </a:r>
            <a:r>
              <a:rPr lang="en-US" sz="2800" dirty="0">
                <a:solidFill>
                  <a:srgbClr val="212121"/>
                </a:solidFill>
              </a:rPr>
              <a:t>JavaScript library which is used for building user interfaces</a:t>
            </a:r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</a:rPr>
              <a:t> </a:t>
            </a:r>
            <a:endParaRPr lang="en-US" sz="2800" dirty="0" smtClean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for handling view layer for web and mobile </a:t>
            </a:r>
            <a:r>
              <a:rPr lang="en-US" sz="2800" dirty="0" smtClean="0"/>
              <a:t>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Component </a:t>
            </a:r>
            <a:r>
              <a:rPr lang="en-US" sz="2800" dirty="0" smtClean="0"/>
              <a:t>based </a:t>
            </a:r>
            <a:r>
              <a:rPr lang="en-US" sz="2800" dirty="0"/>
              <a:t>–</a:t>
            </a:r>
            <a:r>
              <a:rPr lang="en-US" sz="2800" dirty="0" smtClean="0"/>
              <a:t> Allows </a:t>
            </a:r>
            <a:r>
              <a:rPr lang="en-US" sz="2800" dirty="0"/>
              <a:t>us to create reusable UI </a:t>
            </a:r>
            <a:r>
              <a:rPr lang="en-US" sz="2800" dirty="0" smtClean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Works with a virtual DOM to allow elements to update without reloading the entire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Stateful</a:t>
            </a:r>
            <a:r>
              <a:rPr lang="en-US" sz="2800" dirty="0" smtClean="0"/>
              <a:t> – meaning we change the state and react handles rendering the display as we defined it</a:t>
            </a:r>
          </a:p>
        </p:txBody>
      </p:sp>
    </p:spTree>
    <p:extLst>
      <p:ext uri="{BB962C8B-B14F-4D97-AF65-F5344CB8AC3E}">
        <p14:creationId xmlns:p14="http://schemas.microsoft.com/office/powerpoint/2010/main" val="19425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React Lego </a:t>
            </a:r>
            <a:r>
              <a:rPr lang="en-US" dirty="0"/>
              <a:t>h</a:t>
            </a:r>
            <a:r>
              <a:rPr lang="en-US" dirty="0" smtClean="0"/>
              <a:t>ouse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5" y="1447800"/>
            <a:ext cx="62452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Reusable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Instead of having to build each part of the house we start with the top component – 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 house consists of a roof, walls, doors, and windows.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Each sub component can also have deeper components for example a roof consists of shingles, a wall consists of blocks, windows(0 to n), and doors(0 to n)</a:t>
            </a:r>
          </a:p>
        </p:txBody>
      </p:sp>
      <p:pic>
        <p:nvPicPr>
          <p:cNvPr id="2050" name="Picture 2" descr="Image result for lego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18" y="1446007"/>
            <a:ext cx="58293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/>
              <a:t>Consider reusable parts of a </a:t>
            </a:r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35112"/>
            <a:ext cx="9445720" cy="56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0374" y="1447800"/>
            <a:ext cx="9521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3"/>
              </a:rPr>
              <a:t>https://nodejs.org/en/download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/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4"/>
              </a:rPr>
              <a:t>https://yarnpkg.com/lang/en/docs/install</a:t>
            </a:r>
            <a:r>
              <a:rPr lang="en-US" sz="2800" dirty="0" smtClean="0">
                <a:solidFill>
                  <a:srgbClr val="212121"/>
                </a:solidFill>
                <a:hlinkClick r:id="rId4"/>
              </a:rPr>
              <a:t>/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Any text editor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5"/>
              </a:rPr>
              <a:t>code.visualstudio.com/download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github.com/billyz313/react_demo/blob/master/Notes/1_env_setup.txt</a:t>
            </a:r>
            <a:r>
              <a:rPr lang="en-US" sz="2800" dirty="0" smtClean="0">
                <a:solidFill>
                  <a:srgbClr val="21212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31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github.com/billyz313/react_demo/blob/master/Notes/2_component_dev.txt</a:t>
            </a:r>
            <a:r>
              <a:rPr lang="en-US" sz="2800" dirty="0" smtClean="0">
                <a:solidFill>
                  <a:srgbClr val="21212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329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27505</TotalTime>
  <Words>191</Words>
  <Application>Microsoft Office PowerPoint</Application>
  <PresentationFormat>Widescreen</PresentationFormat>
  <Paragraphs>68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Open Source Applications React  </vt:lpstr>
      <vt:lpstr>Agenda</vt:lpstr>
      <vt:lpstr>PowerPoint Presentation</vt:lpstr>
      <vt:lpstr>React overview</vt:lpstr>
      <vt:lpstr>React Lego house example</vt:lpstr>
      <vt:lpstr>Consider reusable parts of a website</vt:lpstr>
      <vt:lpstr>Requirements</vt:lpstr>
      <vt:lpstr>Project setup</vt:lpstr>
      <vt:lpstr>Component Development</vt:lpstr>
      <vt:lpstr>Component Development</vt:lpstr>
      <vt:lpstr>Component Development</vt:lpstr>
      <vt:lpstr>Component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Irwin</dc:creator>
  <cp:lastModifiedBy>Ashmall, Billy (MSFC-ZP11)[USRA]</cp:lastModifiedBy>
  <cp:revision>511</cp:revision>
  <cp:lastPrinted>2017-05-01T14:54:13Z</cp:lastPrinted>
  <dcterms:created xsi:type="dcterms:W3CDTF">2017-02-08T04:00:05Z</dcterms:created>
  <dcterms:modified xsi:type="dcterms:W3CDTF">2018-11-07T18:51:38Z</dcterms:modified>
</cp:coreProperties>
</file>