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AC40A-2538-1DF3-F7A2-D605D8D38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CAEF5-8D5C-367E-596A-85775D12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17D3-C0DE-3CA0-CF04-1810EFD3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951CB-F1C1-9D2F-4369-E5C8FE02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BD608-8F58-D4EA-1628-2795E422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38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517A8-8212-0598-439D-F2A1D97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4E110-29FD-6308-4FC4-6FC652A0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E0920-C30B-47DE-7225-F1110321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4723A-734D-7D85-4933-FE1E1FD0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921E4-E441-1073-37CC-F8BEA66D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54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B87C0B-B073-FBD9-35A2-53FF796A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FA77E-7671-9CD4-73E6-FF0B2CAC4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BAA52-B960-726E-3BE9-27C4E681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D367B-0041-2B00-69EB-D39922E3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7A0ED-5332-3A1B-6136-626FC0C5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63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7F3E3-AB7F-6ED7-6722-4A589308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F6F55-28FB-2732-1C03-F4A74478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0CFB0-B19A-1483-AC05-5D1E624D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395C8-CCD0-1519-EA88-6DD7078A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F7DCD-0155-F0BA-9C36-729D718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27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7644-E85A-5193-D793-229DF58F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E46F8-55A6-1019-B624-A2A430A3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58A40-011D-7557-79F4-8FFA43C2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B5C07-14F9-5997-8C0C-AEF35ABB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92D92-87BE-ED1B-82D9-792B3E7A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084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33E9D-74BA-988A-1671-196E1DF4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8EDEC-9D9F-7933-3295-3254C58BC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D7E69-D7E9-D18C-7AB0-7D8CBE43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2DAB2-2DD5-DCAE-F474-46ECA5C0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C4F45-737E-586D-8DA5-1346981B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FCBFE-1E0A-5730-F167-F58C7ED6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778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2A53E-58B0-ADFB-23D8-D261C99D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CEEA9-10C0-DEAA-22C3-440DEC2B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28266-0C57-BF09-CAF8-9792E1B6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1FA5E-9B85-6B37-1C60-5EA52DED6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DF8DA-743B-3FA6-1AA6-B51345761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4E10F-8C50-3F74-A579-E297A632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1E3EAD-CD38-17E0-F520-7D91C82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FEC9A0-4E6A-2B06-F074-7865F116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589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5584D-1A3C-6202-977A-AB8CC8B9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FA1B4E-735A-5C55-4C4F-C41DD400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155880-3520-3F7D-49A4-0B0B50C0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C4B997-F9F0-D64E-06F6-70B5594C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207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6B4930-E3DB-215A-26AC-8830B407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2F9DE-21AF-DCD5-74B3-DF5C79A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E0B64-059E-FF48-1D79-3146E9D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17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19CB1-8B69-7B30-4775-50FB294F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DA1E6-67C1-B7DE-D95A-AB46364F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CC11F-D489-F444-34E4-25B417CDB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C8809-4B8D-F025-7AA4-CC92C6C8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3247C-A556-8695-6900-DC61E693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EE005-7275-F36D-3606-C93D76CE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63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381F4-8BF0-6233-E6A8-14E0A8B5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144ED-D5B2-4338-8204-D4F2AE9CE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D5895-1977-0707-2025-DD425A3C9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1A08D-CB29-6AD1-8B4B-19312BFF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ACE1B-C17F-BBFC-C7AF-9CF054B9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65730-40DE-F6C0-774D-C25563F7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11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DA3E6F-D7DE-B200-7692-14F720A6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A8A5D-65C5-D5CC-F8A1-A0030F08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61001-0EC9-52BC-029F-ED5F97AEB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0ACB4-F5F3-4B8C-AE22-60D0A60175C5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00E09-7143-979E-3CC6-DDD9C4425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7D644-5C2B-8DBA-A27F-621AFFFC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6E4C6-6734-4D2C-B2A9-AF87554264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65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&#10;&#10;AI 生成的内容可能不正确。">
            <a:extLst>
              <a:ext uri="{FF2B5EF4-FFF2-40B4-BE49-F238E27FC236}">
                <a16:creationId xmlns:a16="http://schemas.microsoft.com/office/drawing/2014/main" id="{4EBD4F01-62CD-FC53-705F-A0512E6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66" y="1997241"/>
            <a:ext cx="1515087" cy="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琪 刘</dc:creator>
  <cp:lastModifiedBy>琪 刘</cp:lastModifiedBy>
  <cp:revision>1</cp:revision>
  <dcterms:created xsi:type="dcterms:W3CDTF">2025-03-25T06:52:54Z</dcterms:created>
  <dcterms:modified xsi:type="dcterms:W3CDTF">2025-03-25T06:53:42Z</dcterms:modified>
</cp:coreProperties>
</file>